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theme/theme1.xml" ContentType="application/vnd.openxmlformats-officedocument.theme+xml"/>
  <Override PartName="/ppt/theme/theme14.xml" ContentType="application/vnd.openxmlformats-officedocument.theme+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0.xml" ContentType="application/vnd.openxmlformats-officedocument.presentationml.slideLayout+xml"/>
  <Override PartName="/ppt/slideLayouts/slideLayout1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presProps.xml" ContentType="application/vnd.openxmlformats-officedocument.presentationml.presProps+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27.xml" ContentType="application/vnd.openxmlformats-officedocument.presentationml.slide+xml"/>
  <Override PartName="/ppt/slides/slide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65.xml" ContentType="application/vnd.openxmlformats-officedocument.presentationml.slide+xml"/>
  <Override PartName="/ppt/slides/slide61.xml" ContentType="application/vnd.openxmlformats-officedocument.presentationml.slide+xml"/>
  <Override PartName="/ppt/slides/slide12.xml" ContentType="application/vnd.openxmlformats-officedocument.presentationml.slide+xml"/>
  <Override PartName="/ppt/slides/slide29.xml" ContentType="application/vnd.openxmlformats-officedocument.presentationml.slide+xml"/>
  <Override PartName="/ppt/slides/slide62.xml" ContentType="application/vnd.openxmlformats-officedocument.presentationml.slide+xml"/>
  <Override PartName="/ppt/slides/slide48.xml" ContentType="application/vnd.openxmlformats-officedocument.presentationml.slide+xml"/>
  <Override PartName="/ppt/slides/slide31.xml" ContentType="application/vnd.openxmlformats-officedocument.presentationml.slide+xml"/>
  <Override PartName="/ppt/slides/slide63.xml" ContentType="application/vnd.openxmlformats-officedocument.presentationml.slide+xml"/>
  <Override PartName="/ppt/slides/slide67.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72.xml" ContentType="application/vnd.openxmlformats-officedocument.presentationml.slide+xml"/>
  <Override PartName="/ppt/slides/slide36.xml" ContentType="application/vnd.openxmlformats-officedocument.presentationml.slide+xml"/>
  <Override PartName="/ppt/slides/slide71.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35.xml" ContentType="application/vnd.openxmlformats-officedocument.presentationml.slide+xml"/>
  <Override PartName="/ppt/slides/slide37.xml" ContentType="application/vnd.openxmlformats-officedocument.presentationml.slide+xml"/>
  <Override PartName="/ppt/slides/slide69.xml" ContentType="application/vnd.openxmlformats-officedocument.presentationml.slide+xml"/>
  <Override PartName="/ppt/slides/slide49.xml" ContentType="application/vnd.openxmlformats-officedocument.presentationml.slide+xml"/>
  <Override PartName="/ppt/slides/slide75.xml" ContentType="application/vnd.openxmlformats-officedocument.presentationml.slide+xml"/>
  <Override PartName="/ppt/slides/slide60.xml" ContentType="application/vnd.openxmlformats-officedocument.presentationml.slide+xml"/>
  <Override PartName="/ppt/slides/slide14.xml" ContentType="application/vnd.openxmlformats-officedocument.presentationml.slide+xml"/>
  <Override PartName="/ppt/slides/slide73.xml" ContentType="application/vnd.openxmlformats-officedocument.presentationml.slide+xml"/>
  <Override PartName="/ppt/slides/slide52.xml" ContentType="application/vnd.openxmlformats-officedocument.presentationml.slide+xml"/>
  <Override PartName="/ppt/slides/slide30.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68.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22.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notesSlides/notesSlide10.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Lst>
  <p:sldSz cx="9144000" cy="5143500"/>
  <p:notesSz cx="6858000" cy="9144000"/>
  <p:embeddedFontLst>
    <p:embeddedFont>
      <p:font typeface="Cascadia Mono"/>
      <p:regular r:id="rId79"/>
      <p:italic r:id="rId80"/>
    </p:embeddedFont>
    <p:embeddedFont>
      <p:font typeface="Noto Sans"/>
      <p:regular r:id="rId81"/>
      <p:bold r:id="rId82"/>
      <p:italic r:id="rId83"/>
      <p:boldItalic r:id="rId84"/>
    </p:embeddedFont>
    <p:embeddedFont>
      <p:font typeface="Consolas"/>
      <p:regular r:id="rId85"/>
      <p:bold r:id="rId86"/>
      <p:italic r:id="rId87"/>
      <p:boldItalic r:id="rId88"/>
    </p:embeddedFont>
    <p:embeddedFont>
      <p:font typeface="Hammersmith One"/>
      <p:regular r:id="rId89"/>
    </p:embeddedFont>
    <p:embeddedFont>
      <p:font typeface="Source Sans Pro"/>
      <p:regular r:id="rId90"/>
      <p:bold r:id="rId91"/>
      <p:italic r:id="rId92"/>
      <p:boldItalic r:id="rId93"/>
    </p:embeddedFont>
    <p:embeddedFont>
      <p:font typeface="Noto Sans CJK SC"/>
      <p:regular r:id="rId94"/>
      <p:bold r:id="rId95"/>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font" Target="fonts/Font_1_Cascadia_Mono_Regular.fntdata"/><Relationship Id="rId80" Type="http://schemas.openxmlformats.org/officeDocument/2006/relationships/font" Target="fonts/Font_2_Cascadia_Mono_Italic.fntdata"/><Relationship Id="rId81" Type="http://schemas.openxmlformats.org/officeDocument/2006/relationships/font" Target="fonts/Font_3_Noto_Sans_Regular.fntdata"/><Relationship Id="rId82" Type="http://schemas.openxmlformats.org/officeDocument/2006/relationships/font" Target="fonts/Font_4_Noto_Sans_Bold.fntdata"/><Relationship Id="rId83" Type="http://schemas.openxmlformats.org/officeDocument/2006/relationships/font" Target="fonts/Font_5_Noto_Sans_Italic.fntdata"/><Relationship Id="rId84" Type="http://schemas.openxmlformats.org/officeDocument/2006/relationships/font" Target="fonts/Font_6_Noto_Sans_BoldItalic.fntdata"/><Relationship Id="rId85" Type="http://schemas.openxmlformats.org/officeDocument/2006/relationships/font" Target="fonts/Font_7_Consolas_Regular.fntdata"/><Relationship Id="rId86" Type="http://schemas.openxmlformats.org/officeDocument/2006/relationships/font" Target="fonts/Font_8_Consolas_Bold.fntdata"/><Relationship Id="rId87" Type="http://schemas.openxmlformats.org/officeDocument/2006/relationships/font" Target="fonts/Font_9_Consolas_Italic.fntdata"/><Relationship Id="rId88" Type="http://schemas.openxmlformats.org/officeDocument/2006/relationships/font" Target="fonts/Font_10_Consolas_BoldItalic.fntdata"/><Relationship Id="rId89" Type="http://schemas.openxmlformats.org/officeDocument/2006/relationships/font" Target="fonts/Font_11_Hammersmith_One_Regular.fntdata"/><Relationship Id="rId90" Type="http://schemas.openxmlformats.org/officeDocument/2006/relationships/font" Target="fonts/Font_12_Source_Sans_Pro_Regular.fntdata"/><Relationship Id="rId91" Type="http://schemas.openxmlformats.org/officeDocument/2006/relationships/font" Target="fonts/Font_13_Source_Sans_Pro_Bold.fntdata"/><Relationship Id="rId92" Type="http://schemas.openxmlformats.org/officeDocument/2006/relationships/font" Target="fonts/Font_14_Source_Sans_Pro_Italic.fntdata"/><Relationship Id="rId93" Type="http://schemas.openxmlformats.org/officeDocument/2006/relationships/font" Target="fonts/Font_15_Source_Sans_Pro_BoldItalic.fntdata"/><Relationship Id="rId94" Type="http://schemas.openxmlformats.org/officeDocument/2006/relationships/font" Target="fonts/Font_16_Noto_Sans_CJK_SC_Regular.fntdata"/><Relationship Id="rId95" Type="http://schemas.openxmlformats.org/officeDocument/2006/relationships/font" Target="fonts/Font_17_Noto_Sans_CJK_SC_Bold.fntdata"/><Relationship Id="rId9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a:noFill/>
          <a:ln w="0">
            <a:noFill/>
          </a:ln>
        </p:spPr>
        <p:txBody>
          <a:bodyPr lIns="0" tIns="0" rIns="0" bIns="0" anchor="ctr">
            <a:noAutofit/>
          </a:bodyPr>
          <a:p>
            <a:r>
              <a:rPr lang="en-US" sz="1400" b="0" u="none" strike="noStrike">
                <a:solidFill>
                  <a:srgbClr val="000000"/>
                </a:solidFill>
                <a:effectLst/>
                <a:uFillTx/>
                <a:latin typeface="Arial"/>
              </a:rPr>
              <a:t>Click to move the slide</a:t>
            </a:r>
            <a:endParaRPr lang="en-US" sz="1400" b="0" u="none" strike="noStrike">
              <a:solidFill>
                <a:srgbClr val="000000"/>
              </a:solidFill>
              <a:effectLst/>
              <a:uFillTx/>
              <a:latin typeface="Arial"/>
            </a:endParaRP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p>
            <a:pPr indent="0" algn="l">
              <a:buNone/>
            </a:pPr>
            <a:r>
              <a:rPr lang="en-US" sz="2000" b="0" u="none" strike="noStrike">
                <a:solidFill>
                  <a:srgbClr val="000000"/>
                </a:solidFill>
                <a:effectLst/>
                <a:uFillTx/>
                <a:latin typeface="Arial"/>
              </a:rPr>
              <a:t>Click to edit the notes format</a:t>
            </a:r>
            <a:endParaRPr lang="en-US" sz="2000" b="0" u="none" strike="noStrike">
              <a:solidFill>
                <a:srgbClr val="000000"/>
              </a:solidFill>
              <a:effectLst/>
              <a:uFillTx/>
              <a:latin typeface="Arial"/>
            </a:endParaRPr>
          </a:p>
        </p:txBody>
      </p:sp>
      <p:sp>
        <p:nvSpPr>
          <p:cNvPr id="84" name="PlaceHolder 3"/>
          <p:cNvSpPr>
            <a:spLocks noGrp="1"/>
          </p:cNvSpPr>
          <p:nvPr>
            <p:ph type="hdr"/>
          </p:nvPr>
        </p:nvSpPr>
        <p:spPr>
          <a:xfrm>
            <a:off x="0" y="0"/>
            <a:ext cx="3372840" cy="502560"/>
          </a:xfrm>
          <a:prstGeom prst="rect">
            <a:avLst/>
          </a:prstGeom>
          <a:noFill/>
          <a:ln w="0">
            <a:noFill/>
          </a:ln>
        </p:spPr>
        <p:txBody>
          <a:bodyPr lIns="0" tIns="0" rIns="0" bIns="0" anchor="t">
            <a:noAutofit/>
          </a:bodyPr>
          <a:p>
            <a:pPr indent="0" algn="l">
              <a:buNone/>
            </a:pPr>
            <a:r>
              <a:rPr lang="en-US" sz="1400" b="0" u="none" strike="noStrike">
                <a:solidFill>
                  <a:srgbClr val="000000"/>
                </a:solidFill>
                <a:effectLst/>
                <a:uFillTx/>
                <a:latin typeface="Times New Roman"/>
              </a:rPr>
              <a:t>&lt;header&gt;</a:t>
            </a:r>
            <a:endParaRPr lang="en-US" sz="1400" b="0" u="none" strike="noStrike">
              <a:solidFill>
                <a:srgbClr val="000000"/>
              </a:solidFill>
              <a:effectLst/>
              <a:uFillTx/>
              <a:latin typeface="Times New Roman"/>
            </a:endParaRPr>
          </a:p>
        </p:txBody>
      </p:sp>
      <p:sp>
        <p:nvSpPr>
          <p:cNvPr id="85" name="PlaceHolder 4"/>
          <p:cNvSpPr>
            <a:spLocks noGrp="1"/>
          </p:cNvSpPr>
          <p:nvPr>
            <p:ph type="dt" idx="1"/>
          </p:nvPr>
        </p:nvSpPr>
        <p:spPr>
          <a:xfrm>
            <a:off x="4399200" y="0"/>
            <a:ext cx="3372840" cy="502560"/>
          </a:xfrm>
          <a:prstGeom prst="rect">
            <a:avLst/>
          </a:prstGeom>
          <a:noFill/>
          <a:ln w="0">
            <a:noFill/>
          </a:ln>
        </p:spPr>
        <p:txBody>
          <a:bodyPr lIns="0" tIns="0" r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r>
              <a:rPr lang="en-US" sz="1400" b="0" u="none" strike="noStrike">
                <a:solidFill>
                  <a:srgbClr val="000000"/>
                </a:solidFill>
                <a:effectLst/>
                <a:uFillTx/>
                <a:latin typeface="Times New Roman"/>
              </a:rPr>
              <a:t>&lt;date/time&gt;</a:t>
            </a:r>
            <a:endParaRPr lang="en-US" sz="1400" b="0" u="none" strike="noStrike">
              <a:solidFill>
                <a:srgbClr val="000000"/>
              </a:solidFill>
              <a:effectLst/>
              <a:uFillTx/>
              <a:latin typeface="Times New Roman"/>
            </a:endParaRPr>
          </a:p>
        </p:txBody>
      </p:sp>
      <p:sp>
        <p:nvSpPr>
          <p:cNvPr id="86" name="PlaceHolder 5"/>
          <p:cNvSpPr>
            <a:spLocks noGrp="1"/>
          </p:cNvSpPr>
          <p:nvPr>
            <p:ph type="ftr" idx="2"/>
          </p:nvPr>
        </p:nvSpPr>
        <p:spPr>
          <a:xfrm>
            <a:off x="0" y="9555480"/>
            <a:ext cx="3372840" cy="502560"/>
          </a:xfrm>
          <a:prstGeom prst="rect">
            <a:avLst/>
          </a:prstGeom>
          <a:noFill/>
          <a:ln w="0">
            <a:noFill/>
          </a:ln>
        </p:spPr>
        <p:txBody>
          <a:bodyPr lIns="0" tIns="0" rIns="0" bIns="0" anchor="b">
            <a:noAutofit/>
          </a:bodyPr>
          <a:lstStyle>
            <a:lvl1pPr indent="0" algn="l">
              <a:buNone/>
              <a:defRPr lang="en-US" sz="1400" b="0" u="none" strike="noStrike">
                <a:solidFill>
                  <a:srgbClr val="000000"/>
                </a:solidFill>
                <a:effectLst/>
                <a:uFillTx/>
                <a:latin typeface="Times New Roman"/>
              </a:defRPr>
            </a:lvl1pPr>
          </a:lstStyle>
          <a:p>
            <a:pPr indent="0" algn="l">
              <a:buNone/>
            </a:pPr>
            <a:r>
              <a:rPr lang="en-US"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87" name="PlaceHolder 6"/>
          <p:cNvSpPr>
            <a:spLocks noGrp="1"/>
          </p:cNvSpPr>
          <p:nvPr>
            <p:ph type="sldNum" idx="3"/>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u="none" strike="noStrike">
                <a:solidFill>
                  <a:srgbClr val="000000"/>
                </a:solidFill>
                <a:effectLst/>
                <a:uFillTx/>
                <a:latin typeface="Times New Roman"/>
              </a:defRPr>
            </a:lvl1pPr>
          </a:lstStyle>
          <a:p>
            <a:pPr indent="0" algn="r">
              <a:buNone/>
            </a:pPr>
            <a:fld id="{858B127E-79E1-4BF6-8C83-D8806B3999BE}" type="slidenum">
              <a:rPr lang="en-US" sz="1400" b="0" u="none" strike="noStrike">
                <a:solidFill>
                  <a:srgbClr val="000000"/>
                </a:solidFill>
                <a:effectLst/>
                <a:uFillTx/>
                <a:latin typeface="Times New Roman"/>
              </a:rPr>
              <a:t>&lt;number&gt;</a:t>
            </a:fld>
            <a:endParaRPr lang="en-US" sz="1400" b="0" u="none" strike="noStrik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sldImg"/>
          </p:nvPr>
        </p:nvSpPr>
        <p:spPr>
          <a:xfrm>
            <a:off x="380880" y="685800"/>
            <a:ext cx="6095520" cy="3428640"/>
          </a:xfrm>
          <a:prstGeom prst="rect">
            <a:avLst/>
          </a:prstGeom>
          <a:ln w="0">
            <a:noFill/>
          </a:ln>
        </p:spPr>
      </p:sp>
      <p:sp>
        <p:nvSpPr>
          <p:cNvPr id="959"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marL="457200" indent="-298440" algn="l">
              <a:lnSpc>
                <a:spcPct val="100000"/>
              </a:lnSpc>
              <a:buClr>
                <a:srgbClr val="000000"/>
              </a:buClr>
              <a:buFont typeface="Wingdings" charset="2"/>
              <a:buChar char=""/>
            </a:pPr>
            <a:r>
              <a:rPr lang="en-US" sz="1100" b="0" u="none" strike="noStrike">
                <a:solidFill>
                  <a:srgbClr val="000000"/>
                </a:solidFill>
                <a:effectLst/>
                <a:uFillTx/>
                <a:latin typeface="Arial"/>
              </a:rPr>
              <a:t>Don’t enforce or bring up any other constraints yet. Finish this challenge first before introducing more constraints on the next slide with additional challenges. </a:t>
            </a:r>
            <a:endParaRPr lang="en-US" sz="1100" b="0" u="none" strike="noStrike">
              <a:solidFill>
                <a:srgbClr val="000000"/>
              </a:solidFill>
              <a:effectLst/>
              <a:uFillTx/>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sldImg"/>
          </p:nvPr>
        </p:nvSpPr>
        <p:spPr>
          <a:xfrm>
            <a:off x="380880" y="685800"/>
            <a:ext cx="6095520" cy="3428640"/>
          </a:xfrm>
          <a:prstGeom prst="rect">
            <a:avLst/>
          </a:prstGeom>
          <a:ln w="0">
            <a:noFill/>
          </a:ln>
        </p:spPr>
      </p:sp>
      <p:sp>
        <p:nvSpPr>
          <p:cNvPr id="961"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p>
            <a:pPr marL="457200" indent="-298440" algn="l">
              <a:lnSpc>
                <a:spcPct val="100000"/>
              </a:lnSpc>
              <a:buClr>
                <a:srgbClr val="000000"/>
              </a:buClr>
              <a:buFont typeface="Wingdings" charset="2"/>
              <a:buChar char=""/>
            </a:pPr>
            <a:r>
              <a:rPr lang="en-US" sz="1100" b="0" u="none" strike="noStrike">
                <a:solidFill>
                  <a:srgbClr val="000000"/>
                </a:solidFill>
                <a:effectLst/>
                <a:uFillTx/>
                <a:latin typeface="Arial"/>
              </a:rPr>
              <a:t>This example shows a multivalued attribute for someones addresses and phone numbers. Someone could have multiple addresses, and multiple phones at each address. </a:t>
            </a:r>
            <a:endParaRPr lang="en-US" sz="1100" b="0" u="none" strike="noStrike">
              <a:solidFill>
                <a:srgbClr val="000000"/>
              </a:solidFill>
              <a:effectLst/>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p:bg>
      <p:bgPr>
        <a:solidFill>
          <a:schemeClr val="accent1"/>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lstStyle>
            <a:lvl1pPr indent="0" algn="l">
              <a:buNone/>
              <a:defRPr lang="en-US" sz="5800" b="0" u="none" strike="noStrike">
                <a:solidFill>
                  <a:srgbClr val="000000"/>
                </a:solidFill>
                <a:effectLst/>
                <a:uFillTx/>
                <a:latin typeface="Arial"/>
              </a:defRPr>
            </a:lvl1pPr>
          </a:lstStyle>
          <a:p>
            <a:pPr indent="0" algn="l">
              <a:buNone/>
            </a:pPr>
            <a:r>
              <a:rPr lang="en-US" sz="5800" b="0" u="none" strike="noStrike">
                <a:solidFill>
                  <a:srgbClr val="000000"/>
                </a:solidFill>
                <a:effectLst/>
                <a:uFillTx/>
                <a:latin typeface="Arial"/>
              </a:rPr>
              <a:t>Click to edit the title text format</a:t>
            </a:r>
            <a:endParaRPr lang="en-US" sz="5800" b="0" u="none" strike="noStrike">
              <a:solidFill>
                <a:srgbClr val="000000"/>
              </a:solidFill>
              <a:effectLst/>
              <a:uFillTx/>
              <a:latin typeface="Arial"/>
            </a:endParaRPr>
          </a:p>
        </p:txBody>
      </p:sp>
      <p:sp>
        <p:nvSpPr>
          <p:cNvPr id="3" name="Google Shape;11;p2"/>
          <p:cNvSpPr/>
          <p:nvPr/>
        </p:nvSpPr>
        <p:spPr>
          <a:xfrm rot="310200">
            <a:off x="8398800" y="45133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 name="Google Shape;12;p2"/>
          <p:cNvSpPr/>
          <p:nvPr/>
        </p:nvSpPr>
        <p:spPr>
          <a:xfrm flipH="1" rot="610200">
            <a:off x="814320" y="22212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 name="Google Shape;13;p2"/>
          <p:cNvSpPr/>
          <p:nvPr/>
        </p:nvSpPr>
        <p:spPr>
          <a:xfrm flipH="1" rot="610200">
            <a:off x="263880" y="44568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endParaRPr lang="en-US" sz="1400" b="0" u="none" strike="noStrike">
              <a:solidFill>
                <a:srgbClr val="000000"/>
              </a:solidFill>
              <a:effectLst/>
              <a:uFillTx/>
              <a:latin typeface="Arial"/>
            </a:endParaRP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endParaRPr lang="en-US" sz="1400" b="0" u="none" strike="noStrike">
              <a:solidFill>
                <a:srgbClr val="000000"/>
              </a:solidFill>
              <a:effectLst/>
              <a:uFillTx/>
              <a:latin typeface="Arial"/>
            </a:endParaRP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endParaRPr lang="en-US" sz="1400" b="0" u="none" strike="noStrike">
              <a:solidFill>
                <a:srgbClr val="000000"/>
              </a:solidFill>
              <a:effectLst/>
              <a:uFillTx/>
              <a:latin typeface="Arial"/>
            </a:endParaRP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endParaRPr lang="en-US" sz="1400" b="0" u="none" strike="noStrike">
              <a:solidFill>
                <a:srgbClr val="000000"/>
              </a:solidFill>
              <a:effectLst/>
              <a:uFillTx/>
              <a:latin typeface="Arial"/>
            </a:endParaRP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endParaRPr lang="en-US" sz="2000" b="0" u="none" strike="noStrike">
              <a:solidFill>
                <a:srgbClr val="000000"/>
              </a:solidFill>
              <a:effectLst/>
              <a:uFillTx/>
              <a:latin typeface="Arial"/>
            </a:endParaRP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endParaRPr lang="en-US" sz="2000" b="0" u="none" strike="noStrike">
              <a:solidFill>
                <a:srgbClr val="000000"/>
              </a:solidFill>
              <a:effectLst/>
              <a:uFillTx/>
              <a:latin typeface="Arial"/>
            </a:endParaRP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endParaRPr lang="en-US" sz="2000" b="0" u="none" strike="noStrik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accent1"/>
        </a:solidFill>
      </p:bgPr>
    </p:bg>
    <p:spTree>
      <p:nvGrpSpPr>
        <p:cNvPr id="1" name=""/>
        <p:cNvGrpSpPr/>
        <p:nvPr/>
      </p:nvGrpSpPr>
      <p:grpSpPr>
        <a:xfrm>
          <a:off x="0" y="0"/>
          <a:ext cx="0" cy="0"/>
          <a:chOff x="0" y="0"/>
          <a:chExt cx="0" cy="0"/>
        </a:xfrm>
      </p:grpSpPr>
      <p:sp>
        <p:nvSpPr>
          <p:cNvPr id="53" name="PlaceHolder 1"/>
          <p:cNvSpPr>
            <a:spLocks noGrp="1"/>
          </p:cNvSpPr>
          <p:nvPr>
            <p:ph type="title" hasCustomPrompt="1"/>
          </p:nvPr>
        </p:nvSpPr>
        <p:spPr>
          <a:xfrm>
            <a:off x="1981080" y="1106280"/>
            <a:ext cx="5181120" cy="1963080"/>
          </a:xfrm>
          <a:prstGeom prst="rect">
            <a:avLst/>
          </a:prstGeom>
          <a:noFill/>
          <a:ln w="0">
            <a:noFill/>
          </a:ln>
        </p:spPr>
        <p:txBody>
          <a:bodyPr lIns="91440" tIns="91440" rIns="91440" bIns="91440" anchor="b">
            <a:noAutofit/>
          </a:bodyPr>
          <a:lstStyle>
            <a:lvl1pPr indent="0" algn="ctr">
              <a:lnSpc>
                <a:spcPct val="100000"/>
              </a:lnSpc>
              <a:buNone/>
              <a:defRPr lang="en-US" sz="12000" b="0" u="none" strike="noStrike">
                <a:solidFill>
                  <a:srgbClr val="FF8B7B"/>
                </a:solidFill>
                <a:effectLst/>
                <a:uFillTx/>
                <a:latin typeface="Hammersmith One"/>
                <a:ea typeface="Hammersmith One"/>
              </a:defRPr>
            </a:lvl1pPr>
          </a:lstStyle>
          <a:p>
            <a:pPr indent="0" algn="ctr">
              <a:lnSpc>
                <a:spcPct val="100000"/>
              </a:lnSpc>
              <a:buNone/>
            </a:pPr>
            <a:r>
              <a:rPr lang="en-US" sz="12000" b="0" u="none" strike="noStrike">
                <a:solidFill>
                  <a:srgbClr val="FF8B7B"/>
                </a:solidFill>
                <a:effectLst/>
                <a:uFillTx/>
                <a:latin typeface="Hammersmith One"/>
                <a:ea typeface="Hammersmith One"/>
              </a:rPr>
              <a:t>xx%</a:t>
            </a:r>
            <a:endParaRPr lang="en-US" sz="12000" b="0" u="none" strike="noStrike">
              <a:solidFill>
                <a:srgbClr val="FF8B7B"/>
              </a:solidFill>
              <a:effectLst/>
              <a:uFillTx/>
              <a:latin typeface="Hammersmith One"/>
            </a:endParaRPr>
          </a:p>
        </p:txBody>
      </p:sp>
      <p:sp>
        <p:nvSpPr>
          <p:cNvPr id="54" name="PlaceHolder 2"/>
          <p:cNvSpPr>
            <a:spLocks noGrp="1"/>
          </p:cNvSpPr>
          <p:nvPr>
            <p:ph type="body"/>
          </p:nvPr>
        </p:nvSpPr>
        <p:spPr>
          <a:xfrm>
            <a:off x="2176560" y="3152160"/>
            <a:ext cx="4790520" cy="1300320"/>
          </a:xfrm>
          <a:prstGeom prst="rect">
            <a:avLst/>
          </a:prstGeom>
          <a:noFill/>
          <a:ln w="0">
            <a:noFill/>
          </a:ln>
        </p:spPr>
        <p:txBody>
          <a:bodyPr lIns="91440" tIns="91440" rIns="91440" bIns="91440" anchor="t">
            <a:noAutofit/>
          </a:bodyPr>
          <a:lstStyle>
            <a:lvl1pPr algn="l">
              <a:spcBef>
                <a:spcPts val="1417"/>
              </a:spcBef>
              <a:buClr>
                <a:srgbClr val="FFFFFF"/>
              </a:buClr>
              <a:buSzPct val="45000"/>
              <a:buFont typeface="Wingdings" charset="2"/>
              <a:buChar char=""/>
              <a:defRPr lang="en-US" sz="18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8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8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8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18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18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1800" b="0" u="none" strike="noStrike">
                <a:solidFill>
                  <a:srgbClr val="000000"/>
                </a:solidFill>
                <a:effectLst/>
                <a:uFillTx/>
                <a:latin typeface="Arial"/>
              </a:defRPr>
            </a:lvl7pPr>
          </a:lstStyle>
          <a:p>
            <a:pPr marL="457200" indent="-343080" algn="l">
              <a:spcBef>
                <a:spcPts val="1417"/>
              </a:spcBef>
              <a:buClr>
                <a:srgbClr val="FFFFFF"/>
              </a:buClr>
              <a:buSzPct val="45000"/>
              <a:buFont typeface="Wingdings" charset="2"/>
              <a:buChar char=""/>
            </a:pPr>
            <a:r>
              <a:rPr lang="en-US" sz="1800" b="0" u="none" strike="noStrike">
                <a:solidFill>
                  <a:srgbClr val="000000"/>
                </a:solidFill>
                <a:effectLst/>
                <a:uFillTx/>
                <a:latin typeface="Arial"/>
              </a:rPr>
              <a:t>Click to edit the outline text format</a:t>
            </a:r>
            <a:endParaRPr lang="en-US" sz="1800" b="0" u="none" strike="noStrike">
              <a:solidFill>
                <a:srgbClr val="000000"/>
              </a:solidFill>
              <a:effectLst/>
              <a:uFillTx/>
              <a:latin typeface="Arial"/>
            </a:endParaRPr>
          </a:p>
          <a:p>
            <a:pPr marL="914400" lvl="1" indent="-317520" algn="l">
              <a:spcBef>
                <a:spcPts val="1134"/>
              </a:spcBef>
              <a:buClr>
                <a:srgbClr val="FFFFFF"/>
              </a:buClr>
              <a:buSzPct val="75000"/>
              <a:buFont typeface="Symbol" charset="2"/>
              <a:buChar char=""/>
            </a:pPr>
            <a:r>
              <a:rPr lang="en-US" sz="1800" b="0" u="none" strike="noStrike">
                <a:solidFill>
                  <a:srgbClr val="000000"/>
                </a:solidFill>
                <a:effectLst/>
                <a:uFillTx/>
                <a:latin typeface="Arial"/>
              </a:rPr>
              <a:t>Second Outline Level</a:t>
            </a:r>
            <a:endParaRPr lang="en-US" sz="1800" b="0" u="none" strike="noStrike">
              <a:solidFill>
                <a:srgbClr val="000000"/>
              </a:solidFill>
              <a:effectLst/>
              <a:uFillTx/>
              <a:latin typeface="Arial"/>
            </a:endParaRPr>
          </a:p>
          <a:p>
            <a:pPr marL="1371600" lvl="2" indent="-317520" algn="l">
              <a:spcBef>
                <a:spcPts val="850"/>
              </a:spcBef>
              <a:buClr>
                <a:srgbClr val="FFFFFF"/>
              </a:buClr>
              <a:buSzPct val="45000"/>
              <a:buFont typeface="Wingdings" charset="2"/>
              <a:buChar char=""/>
            </a:pPr>
            <a:r>
              <a:rPr lang="en-US" sz="1800" b="0" u="none" strike="noStrike">
                <a:solidFill>
                  <a:srgbClr val="000000"/>
                </a:solidFill>
                <a:effectLst/>
                <a:uFillTx/>
                <a:latin typeface="Arial"/>
              </a:rPr>
              <a:t>Third Outline Level</a:t>
            </a:r>
            <a:endParaRPr lang="en-US" sz="1800" b="0" u="none" strike="noStrike">
              <a:solidFill>
                <a:srgbClr val="000000"/>
              </a:solidFill>
              <a:effectLst/>
              <a:uFillTx/>
              <a:latin typeface="Arial"/>
            </a:endParaRPr>
          </a:p>
          <a:p>
            <a:pPr marL="1828800" lvl="3" indent="-317520" algn="l">
              <a:spcBef>
                <a:spcPts val="567"/>
              </a:spcBef>
              <a:buClr>
                <a:srgbClr val="FFFFFF"/>
              </a:buClr>
              <a:buSzPct val="75000"/>
              <a:buFont typeface="Symbol" charset="2"/>
              <a:buChar char=""/>
            </a:pPr>
            <a:r>
              <a:rPr lang="en-US" sz="1800" b="0" u="none" strike="noStrike">
                <a:solidFill>
                  <a:srgbClr val="000000"/>
                </a:solidFill>
                <a:effectLst/>
                <a:uFillTx/>
                <a:latin typeface="Arial"/>
              </a:rPr>
              <a:t>Fourth Outline Level</a:t>
            </a:r>
            <a:endParaRPr lang="en-US" sz="1800" b="0" u="none" strike="noStrike">
              <a:solidFill>
                <a:srgbClr val="000000"/>
              </a:solidFill>
              <a:effectLst/>
              <a:uFillTx/>
              <a:latin typeface="Arial"/>
            </a:endParaRPr>
          </a:p>
          <a:p>
            <a:pPr marL="2286000" lvl="4"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Fifth Outline Level</a:t>
            </a:r>
            <a:endParaRPr lang="en-US" sz="1800" b="0" u="none" strike="noStrike">
              <a:solidFill>
                <a:srgbClr val="000000"/>
              </a:solidFill>
              <a:effectLst/>
              <a:uFillTx/>
              <a:latin typeface="Arial"/>
            </a:endParaRPr>
          </a:p>
          <a:p>
            <a:pPr marL="2743200" lvl="5"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Sixth Outline Level</a:t>
            </a:r>
            <a:endParaRPr lang="en-US" sz="1800" b="0" u="none" strike="noStrike">
              <a:solidFill>
                <a:srgbClr val="000000"/>
              </a:solidFill>
              <a:effectLst/>
              <a:uFillTx/>
              <a:latin typeface="Arial"/>
            </a:endParaRPr>
          </a:p>
          <a:p>
            <a:pPr marL="3200400" lvl="6"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Seventh Outline Level</a:t>
            </a:r>
            <a:endParaRPr lang="en-US" sz="1800" b="0" u="none" strike="noStrike">
              <a:solidFill>
                <a:srgbClr val="000000"/>
              </a:solidFill>
              <a:effectLst/>
              <a:uFillTx/>
              <a:latin typeface="Arial"/>
            </a:endParaRPr>
          </a:p>
        </p:txBody>
      </p:sp>
      <p:sp>
        <p:nvSpPr>
          <p:cNvPr id="55" name="Google Shape;74;p11"/>
          <p:cNvSpPr/>
          <p:nvPr/>
        </p:nvSpPr>
        <p:spPr>
          <a:xfrm>
            <a:off x="8625960" y="96804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6" name="Google Shape;75;p11"/>
          <p:cNvSpPr/>
          <p:nvPr/>
        </p:nvSpPr>
        <p:spPr>
          <a:xfrm>
            <a:off x="8438040" y="2300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7" name="Google Shape;76;p11"/>
          <p:cNvSpPr/>
          <p:nvPr/>
        </p:nvSpPr>
        <p:spPr>
          <a:xfrm rot="310200">
            <a:off x="8026920" y="212040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8" name="Google Shape;77;p11"/>
          <p:cNvSpPr/>
          <p:nvPr/>
        </p:nvSpPr>
        <p:spPr>
          <a:xfrm>
            <a:off x="7787160" y="1029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9" name="Google Shape;78;p11"/>
          <p:cNvSpPr/>
          <p:nvPr/>
        </p:nvSpPr>
        <p:spPr>
          <a:xfrm rot="310200">
            <a:off x="8347680" y="351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0" name="Google Shape;79;p11"/>
          <p:cNvSpPr/>
          <p:nvPr/>
        </p:nvSpPr>
        <p:spPr>
          <a:xfrm flipH="1">
            <a:off x="-292320" y="267084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1" name="Google Shape;80;p11"/>
          <p:cNvSpPr/>
          <p:nvPr/>
        </p:nvSpPr>
        <p:spPr>
          <a:xfrm flipH="1">
            <a:off x="356760" y="1932840"/>
            <a:ext cx="671760" cy="672840"/>
          </a:xfrm>
          <a:custGeom>
            <a:avLst/>
            <a:gdLst>
              <a:gd name="textAreaLeft" fmla="*/ 360 w 671760"/>
              <a:gd name="textAreaRight" fmla="*/ 67248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2" name="Google Shape;81;p11"/>
          <p:cNvSpPr/>
          <p:nvPr/>
        </p:nvSpPr>
        <p:spPr>
          <a:xfrm flipH="1" rot="21289800">
            <a:off x="74520" y="3823200"/>
            <a:ext cx="1364760" cy="1363680"/>
          </a:xfrm>
          <a:custGeom>
            <a:avLst/>
            <a:gdLst>
              <a:gd name="textAreaLeft" fmla="*/ -360 w 1364760"/>
              <a:gd name="textAreaRight" fmla="*/ 1364760 w 1364760"/>
              <a:gd name="textAreaTop" fmla="*/ 0 h 1363680"/>
              <a:gd name="textAreaBottom" fmla="*/ 1364040 h 1363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3" name="Google Shape;82;p11"/>
          <p:cNvSpPr/>
          <p:nvPr/>
        </p:nvSpPr>
        <p:spPr>
          <a:xfrm flipH="1">
            <a:off x="1147680" y="180576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
    <p:bg>
      <p:bgPr>
        <a:solidFill>
          <a:schemeClr val="accent1"/>
        </a:solidFill>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2485440"/>
            <a:ext cx="2697480" cy="906120"/>
          </a:xfrm>
          <a:prstGeom prst="rect">
            <a:avLst/>
          </a:prstGeom>
          <a:noFill/>
          <a:ln w="0">
            <a:noFill/>
          </a:ln>
        </p:spPr>
        <p:txBody>
          <a:bodyPr lIns="91440" tIns="91440" rIns="91440" bIns="91440" anchor="b">
            <a:noAutofit/>
          </a:bodyPr>
          <a:lstStyle>
            <a:lvl1pPr indent="0" algn="l">
              <a:buNone/>
              <a:defRPr lang="en-US" sz="3800" b="0" u="none" strike="noStrike">
                <a:solidFill>
                  <a:schemeClr val="accent3"/>
                </a:solidFill>
                <a:effectLst/>
                <a:uFillTx/>
                <a:latin typeface="Hammersmith One"/>
              </a:defRPr>
            </a:lvl1pPr>
          </a:lstStyle>
          <a:p>
            <a:pPr indent="0" algn="l">
              <a:buNone/>
            </a:pPr>
            <a:r>
              <a:rPr lang="en-US" sz="3800" b="0" u="none" strike="noStrike">
                <a:solidFill>
                  <a:schemeClr val="accent3"/>
                </a:solidFill>
                <a:effectLst/>
                <a:uFillTx/>
                <a:latin typeface="Hammersmith One"/>
              </a:rPr>
              <a:t>Click to edit the title text format</a:t>
            </a:r>
            <a:endParaRPr lang="en-US" sz="3800" b="0" u="none" strike="noStrike">
              <a:solidFill>
                <a:schemeClr val="accent3"/>
              </a:solidFill>
              <a:effectLst/>
              <a:uFillTx/>
              <a:latin typeface="Hammersmith One"/>
            </a:endParaRPr>
          </a:p>
        </p:txBody>
      </p:sp>
      <p:sp>
        <p:nvSpPr>
          <p:cNvPr id="65"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lvl1pPr indent="0" algn="l">
              <a:lnSpc>
                <a:spcPct val="100000"/>
              </a:lnSpc>
              <a:buNone/>
              <a:defRPr lang="en-US" sz="6000" b="0" u="none" strike="noStrike">
                <a:solidFill>
                  <a:schemeClr val="accent3"/>
                </a:solidFill>
                <a:effectLst/>
                <a:uFillTx/>
                <a:latin typeface="Hammersmith One"/>
                <a:ea typeface="Hammersmith One"/>
              </a:defRPr>
            </a:lvl1pPr>
          </a:lstStyle>
          <a:p>
            <a:pPr indent="0" algn="l">
              <a:lnSpc>
                <a:spcPct val="100000"/>
              </a:lnSpc>
              <a:buNone/>
            </a:pPr>
            <a:r>
              <a:rPr lang="en-US" sz="6000" b="0" u="none" strike="noStrike">
                <a:solidFill>
                  <a:schemeClr val="accent3"/>
                </a:solidFill>
                <a:effectLst/>
                <a:uFillTx/>
                <a:latin typeface="Hammersmith One"/>
                <a:ea typeface="Hammersmith One"/>
              </a:rPr>
              <a:t>xx%</a:t>
            </a:r>
            <a:endParaRPr lang="en-US" sz="6000" b="0" u="none" strike="noStrike">
              <a:solidFill>
                <a:schemeClr val="accent3"/>
              </a:solidFill>
              <a:effectLst/>
              <a:uFillTx/>
              <a:latin typeface="Hammersmith One"/>
            </a:endParaRPr>
          </a:p>
        </p:txBody>
      </p:sp>
      <p:sp>
        <p:nvSpPr>
          <p:cNvPr id="66" name="Google Shape;88;p13"/>
          <p:cNvSpPr/>
          <p:nvPr/>
        </p:nvSpPr>
        <p:spPr>
          <a:xfrm rot="11110200">
            <a:off x="-114840" y="-2779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endParaRPr lang="en-US" sz="1400" b="0" u="none" strike="noStrike">
              <a:solidFill>
                <a:srgbClr val="000000"/>
              </a:solidFill>
              <a:effectLst/>
              <a:uFillTx/>
              <a:latin typeface="Arial"/>
            </a:endParaRP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endParaRPr lang="en-US" sz="1400" b="0" u="none" strike="noStrike">
              <a:solidFill>
                <a:srgbClr val="000000"/>
              </a:solidFill>
              <a:effectLst/>
              <a:uFillTx/>
              <a:latin typeface="Arial"/>
            </a:endParaRP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endParaRPr lang="en-US" sz="1400" b="0" u="none" strike="noStrike">
              <a:solidFill>
                <a:srgbClr val="000000"/>
              </a:solidFill>
              <a:effectLst/>
              <a:uFillTx/>
              <a:latin typeface="Arial"/>
            </a:endParaRP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endParaRPr lang="en-US" sz="1400" b="0" u="none" strike="noStrike">
              <a:solidFill>
                <a:srgbClr val="000000"/>
              </a:solidFill>
              <a:effectLst/>
              <a:uFillTx/>
              <a:latin typeface="Arial"/>
            </a:endParaRP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endParaRPr lang="en-US" sz="2000" b="0" u="none" strike="noStrike">
              <a:solidFill>
                <a:srgbClr val="000000"/>
              </a:solidFill>
              <a:effectLst/>
              <a:uFillTx/>
              <a:latin typeface="Arial"/>
            </a:endParaRP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endParaRPr lang="en-US" sz="2000" b="0" u="none" strike="noStrike">
              <a:solidFill>
                <a:srgbClr val="000000"/>
              </a:solidFill>
              <a:effectLst/>
              <a:uFillTx/>
              <a:latin typeface="Arial"/>
            </a:endParaRP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endParaRPr lang="en-US" sz="2000" b="0" u="none" strike="noStrik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
    <p:bg>
      <p:bgPr>
        <a:solidFill>
          <a:schemeClr val="accent1"/>
        </a:solidFill>
      </p:bgPr>
    </p:bg>
    <p:spTree>
      <p:nvGrpSpPr>
        <p:cNvPr id="1" name=""/>
        <p:cNvGrpSpPr/>
        <p:nvPr/>
      </p:nvGrpSpPr>
      <p:grpSpPr>
        <a:xfrm>
          <a:off x="0" y="0"/>
          <a:ext cx="0" cy="0"/>
          <a:chOff x="0" y="0"/>
          <a:chExt cx="0" cy="0"/>
        </a:xfrm>
      </p:grpSpPr>
      <p:sp>
        <p:nvSpPr>
          <p:cNvPr id="68" name="PlaceHolder 1"/>
          <p:cNvSpPr>
            <a:spLocks noGrp="1"/>
          </p:cNvSpPr>
          <p:nvPr>
            <p:ph type="title" hasCustomPrompt="1"/>
          </p:nvPr>
        </p:nvSpPr>
        <p:spPr>
          <a:xfrm>
            <a:off x="153180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69" name="PlaceHolder 2"/>
          <p:cNvSpPr>
            <a:spLocks noGrp="1"/>
          </p:cNvSpPr>
          <p:nvPr>
            <p:ph type="title" hasCustomPrompt="1"/>
          </p:nvPr>
        </p:nvSpPr>
        <p:spPr>
          <a:xfrm>
            <a:off x="399924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0" name="PlaceHolder 3"/>
          <p:cNvSpPr>
            <a:spLocks noGrp="1"/>
          </p:cNvSpPr>
          <p:nvPr>
            <p:ph type="title" hasCustomPrompt="1"/>
          </p:nvPr>
        </p:nvSpPr>
        <p:spPr>
          <a:xfrm>
            <a:off x="649728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1" name="PlaceHolder 4"/>
          <p:cNvSpPr>
            <a:spLocks noGrp="1"/>
          </p:cNvSpPr>
          <p:nvPr>
            <p:ph type="title" hasCustomPrompt="1"/>
          </p:nvPr>
        </p:nvSpPr>
        <p:spPr>
          <a:xfrm>
            <a:off x="153180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2" name="PlaceHolder 5"/>
          <p:cNvSpPr>
            <a:spLocks noGrp="1"/>
          </p:cNvSpPr>
          <p:nvPr>
            <p:ph type="title" hasCustomPrompt="1"/>
          </p:nvPr>
        </p:nvSpPr>
        <p:spPr>
          <a:xfrm>
            <a:off x="399924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3" name="PlaceHolder 6"/>
          <p:cNvSpPr>
            <a:spLocks noGrp="1"/>
          </p:cNvSpPr>
          <p:nvPr>
            <p:ph type="title" hasCustomPrompt="1"/>
          </p:nvPr>
        </p:nvSpPr>
        <p:spPr>
          <a:xfrm>
            <a:off x="649728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4" name="PlaceHolder 7"/>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chemeClr val="accent3"/>
                </a:solidFill>
                <a:effectLst/>
                <a:uFillTx/>
                <a:latin typeface="Hammersmith One"/>
              </a:defRPr>
            </a:lvl1pPr>
          </a:lstStyle>
          <a:p>
            <a:pPr indent="0" algn="l">
              <a:buNone/>
            </a:pPr>
            <a:r>
              <a:rPr lang="en-US" sz="3000" b="0" u="none" strike="noStrike">
                <a:solidFill>
                  <a:schemeClr val="accent3"/>
                </a:solidFill>
                <a:effectLst/>
                <a:uFillTx/>
                <a:latin typeface="Hammersmith One"/>
              </a:rPr>
              <a:t>Click to edit the title text format</a:t>
            </a:r>
            <a:endParaRPr lang="en-US" sz="3000" b="0" u="none" strike="noStrike">
              <a:solidFill>
                <a:schemeClr val="accent3"/>
              </a:solidFill>
              <a:effectLst/>
              <a:uFillTx/>
              <a:latin typeface="Hammersmith One"/>
            </a:endParaRPr>
          </a:p>
        </p:txBody>
      </p:sp>
      <p:grpSp>
        <p:nvGrpSpPr>
          <p:cNvPr id="75" name="Google Shape;109;p14"/>
          <p:cNvGrpSpPr/>
          <p:nvPr/>
        </p:nvGrpSpPr>
        <p:grpSpPr>
          <a:xfrm>
            <a:off x="157320" y="267120"/>
            <a:ext cx="890640" cy="1080720"/>
            <a:chOff x="157320" y="267120"/>
            <a:chExt cx="890640" cy="1080720"/>
          </a:xfrm>
        </p:grpSpPr>
        <p:sp>
          <p:nvSpPr>
            <p:cNvPr id="76" name="Google Shape;110;p14"/>
            <p:cNvSpPr/>
            <p:nvPr/>
          </p:nvSpPr>
          <p:spPr>
            <a:xfrm flipH="1" rot="396600">
              <a:off x="194040" y="632520"/>
              <a:ext cx="678240" cy="678240"/>
            </a:xfrm>
            <a:custGeom>
              <a:avLst/>
              <a:gdLst>
                <a:gd name="textAreaLeft" fmla="*/ 360 w 678240"/>
                <a:gd name="textAreaRight" fmla="*/ 678960 w 678240"/>
                <a:gd name="textAreaTop" fmla="*/ 0 h 678240"/>
                <a:gd name="textAreaBottom" fmla="*/ 678600 h 6782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77" name="Google Shape;111;p14"/>
            <p:cNvSpPr/>
            <p:nvPr/>
          </p:nvSpPr>
          <p:spPr>
            <a:xfrm flipH="1" rot="396600">
              <a:off x="685440" y="285480"/>
              <a:ext cx="343080" cy="343440"/>
            </a:xfrm>
            <a:custGeom>
              <a:avLst/>
              <a:gdLst>
                <a:gd name="textAreaLeft" fmla="*/ -360 w 343080"/>
                <a:gd name="textAreaRight" fmla="*/ 343080 w 343080"/>
                <a:gd name="textAreaTop" fmla="*/ 0 h 343440"/>
                <a:gd name="textAreaBottom" fmla="*/ 343800 h 3434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grpSp>
      <p:sp>
        <p:nvSpPr>
          <p:cNvPr id="78" name="Google Shape;112;p14"/>
          <p:cNvSpPr/>
          <p:nvPr/>
        </p:nvSpPr>
        <p:spPr>
          <a:xfrm flipH="1" rot="21136200">
            <a:off x="8631000" y="4656600"/>
            <a:ext cx="342720" cy="343080"/>
          </a:xfrm>
          <a:custGeom>
            <a:avLst/>
            <a:gdLst>
              <a:gd name="textAreaLeft" fmla="*/ 360 w 342720"/>
              <a:gd name="textAreaRight" fmla="*/ 343440 w 342720"/>
              <a:gd name="textAreaTop" fmla="*/ 0 h 343080"/>
              <a:gd name="textAreaBottom" fmla="*/ 343440 h 343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79" name="PlaceHolder 8"/>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endParaRPr lang="en-US" sz="1400" b="0" u="none" strike="noStrike">
              <a:solidFill>
                <a:srgbClr val="000000"/>
              </a:solidFill>
              <a:effectLst/>
              <a:uFillTx/>
              <a:latin typeface="Arial"/>
            </a:endParaRP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endParaRPr lang="en-US" sz="1400" b="0" u="none" strike="noStrike">
              <a:solidFill>
                <a:srgbClr val="000000"/>
              </a:solidFill>
              <a:effectLst/>
              <a:uFillTx/>
              <a:latin typeface="Arial"/>
            </a:endParaRP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endParaRPr lang="en-US" sz="1400" b="0" u="none" strike="noStrike">
              <a:solidFill>
                <a:srgbClr val="000000"/>
              </a:solidFill>
              <a:effectLst/>
              <a:uFillTx/>
              <a:latin typeface="Arial"/>
            </a:endParaRP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endParaRPr lang="en-US" sz="1400" b="0" u="none" strike="noStrike">
              <a:solidFill>
                <a:srgbClr val="000000"/>
              </a:solidFill>
              <a:effectLst/>
              <a:uFillTx/>
              <a:latin typeface="Arial"/>
            </a:endParaRP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endParaRPr lang="en-US" sz="2000" b="0" u="none" strike="noStrike">
              <a:solidFill>
                <a:srgbClr val="000000"/>
              </a:solidFill>
              <a:effectLst/>
              <a:uFillTx/>
              <a:latin typeface="Arial"/>
            </a:endParaRP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endParaRPr lang="en-US" sz="2000" b="0" u="none" strike="noStrike">
              <a:solidFill>
                <a:srgbClr val="000000"/>
              </a:solidFill>
              <a:effectLst/>
              <a:uFillTx/>
              <a:latin typeface="Arial"/>
            </a:endParaRP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endParaRPr lang="en-US" sz="2000" b="0" u="none" strike="noStrike">
              <a:solidFill>
                <a:srgbClr val="000000"/>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
    <p:bg>
      <p:bgPr>
        <a:solidFill>
          <a:schemeClr val="accent1"/>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endParaRPr lang="en-US" sz="3000" b="0" u="none" strike="noStrike">
              <a:solidFill>
                <a:srgbClr val="000000"/>
              </a:solidFill>
              <a:effectLst/>
              <a:uFillTx/>
              <a:latin typeface="Arial"/>
            </a:endParaRPr>
          </a:p>
        </p:txBody>
      </p:sp>
      <p:sp>
        <p:nvSpPr>
          <p:cNvPr id="8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endParaRPr lang="en-US" sz="1400" b="0" u="none" strike="noStrike">
              <a:solidFill>
                <a:srgbClr val="000000"/>
              </a:solidFill>
              <a:effectLst/>
              <a:uFillTx/>
              <a:latin typeface="Arial"/>
            </a:endParaRP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endParaRPr lang="en-US" sz="1400" b="0" u="none" strike="noStrike">
              <a:solidFill>
                <a:srgbClr val="000000"/>
              </a:solidFill>
              <a:effectLst/>
              <a:uFillTx/>
              <a:latin typeface="Arial"/>
            </a:endParaRP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endParaRPr lang="en-US" sz="1400" b="0" u="none" strike="noStrike">
              <a:solidFill>
                <a:srgbClr val="000000"/>
              </a:solidFill>
              <a:effectLst/>
              <a:uFillTx/>
              <a:latin typeface="Arial"/>
            </a:endParaRP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endParaRPr lang="en-US" sz="1400" b="0" u="none" strike="noStrike">
              <a:solidFill>
                <a:srgbClr val="000000"/>
              </a:solidFill>
              <a:effectLst/>
              <a:uFillTx/>
              <a:latin typeface="Arial"/>
            </a:endParaRP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endParaRPr lang="en-US" sz="2000" b="0" u="none" strike="noStrike">
              <a:solidFill>
                <a:srgbClr val="000000"/>
              </a:solidFill>
              <a:effectLst/>
              <a:uFillTx/>
              <a:latin typeface="Arial"/>
            </a:endParaRP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endParaRPr lang="en-US" sz="2000" b="0" u="none" strike="noStrike">
              <a:solidFill>
                <a:srgbClr val="000000"/>
              </a:solidFill>
              <a:effectLst/>
              <a:uFillTx/>
              <a:latin typeface="Arial"/>
            </a:endParaRP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endParaRPr lang="en-US" sz="2000" b="0" u="none" strike="noStrik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accent1"/>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lstStyle>
            <a:lvl1pPr indent="0" algn="l">
              <a:buNone/>
              <a:defRPr lang="en-US" sz="5800" b="0" u="none" strike="noStrike">
                <a:solidFill>
                  <a:srgbClr val="000000"/>
                </a:solidFill>
                <a:effectLst/>
                <a:uFillTx/>
                <a:latin typeface="Arial"/>
              </a:defRPr>
            </a:lvl1pPr>
          </a:lstStyle>
          <a:p>
            <a:pPr indent="0" algn="l">
              <a:buNone/>
            </a:pPr>
            <a:r>
              <a:rPr lang="en-US" sz="5800" b="0" u="none" strike="noStrike">
                <a:solidFill>
                  <a:srgbClr val="000000"/>
                </a:solidFill>
                <a:effectLst/>
                <a:uFillTx/>
                <a:latin typeface="Arial"/>
              </a:rPr>
              <a:t>Click to edit the title text format</a:t>
            </a:r>
            <a:endParaRPr lang="en-US" sz="5800" b="0" u="none" strike="noStrike">
              <a:solidFill>
                <a:srgbClr val="000000"/>
              </a:solidFill>
              <a:effectLst/>
              <a:uFillTx/>
              <a:latin typeface="Arial"/>
            </a:endParaRPr>
          </a:p>
        </p:txBody>
      </p:sp>
      <p:sp>
        <p:nvSpPr>
          <p:cNvPr id="3" name="Google Shape;11;p2"/>
          <p:cNvSpPr/>
          <p:nvPr/>
        </p:nvSpPr>
        <p:spPr>
          <a:xfrm rot="310200">
            <a:off x="8398800" y="45133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 name="Google Shape;12;p2"/>
          <p:cNvSpPr/>
          <p:nvPr/>
        </p:nvSpPr>
        <p:spPr>
          <a:xfrm flipH="1" rot="610200">
            <a:off x="814320" y="22212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 name="Google Shape;13;p2"/>
          <p:cNvSpPr/>
          <p:nvPr/>
        </p:nvSpPr>
        <p:spPr>
          <a:xfrm flipH="1" rot="610200">
            <a:off x="263880" y="44568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endParaRPr lang="en-US" sz="1400" b="0" u="none" strike="noStrike">
              <a:solidFill>
                <a:srgbClr val="000000"/>
              </a:solidFill>
              <a:effectLst/>
              <a:uFillTx/>
              <a:latin typeface="Arial"/>
            </a:endParaRP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endParaRPr lang="en-US" sz="1400" b="0" u="none" strike="noStrike">
              <a:solidFill>
                <a:srgbClr val="000000"/>
              </a:solidFill>
              <a:effectLst/>
              <a:uFillTx/>
              <a:latin typeface="Arial"/>
            </a:endParaRP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endParaRPr lang="en-US" sz="1400" b="0" u="none" strike="noStrike">
              <a:solidFill>
                <a:srgbClr val="000000"/>
              </a:solidFill>
              <a:effectLst/>
              <a:uFillTx/>
              <a:latin typeface="Arial"/>
            </a:endParaRP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endParaRPr lang="en-US" sz="1400" b="0" u="none" strike="noStrike">
              <a:solidFill>
                <a:srgbClr val="000000"/>
              </a:solidFill>
              <a:effectLst/>
              <a:uFillTx/>
              <a:latin typeface="Arial"/>
            </a:endParaRP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endParaRPr lang="en-US" sz="2000" b="0" u="none" strike="noStrike">
              <a:solidFill>
                <a:srgbClr val="000000"/>
              </a:solidFill>
              <a:effectLst/>
              <a:uFillTx/>
              <a:latin typeface="Arial"/>
            </a:endParaRP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endParaRPr lang="en-US" sz="2000" b="0" u="none" strike="noStrike">
              <a:solidFill>
                <a:srgbClr val="000000"/>
              </a:solidFill>
              <a:effectLst/>
              <a:uFillTx/>
              <a:latin typeface="Arial"/>
            </a:endParaRP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endParaRPr lang="en-US" sz="2000" b="0" u="none" strike="noStrik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bg>
      <p:bgPr>
        <a:solidFill>
          <a:schemeClr val="accent1"/>
        </a:solidFill>
      </p:bgPr>
    </p:bg>
    <p:spTree>
      <p:nvGrpSpPr>
        <p:cNvPr id="1" name=""/>
        <p:cNvGrpSpPr/>
        <p:nvPr/>
      </p:nvGrpSpPr>
      <p:grpSpPr>
        <a:xfrm>
          <a:off x="0" y="0"/>
          <a:ext cx="0" cy="0"/>
          <a:chOff x="0" y="0"/>
          <a:chExt cx="0" cy="0"/>
        </a:xfrm>
      </p:grpSpPr>
      <p:sp>
        <p:nvSpPr>
          <p:cNvPr id="9" name="Google Shape;144;p20"/>
          <p:cNvSpPr/>
          <p:nvPr/>
        </p:nvSpPr>
        <p:spPr>
          <a:xfrm flipH="1" rot="1251000">
            <a:off x="-428400" y="62352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0" name="Google Shape;145;p20"/>
          <p:cNvSpPr/>
          <p:nvPr/>
        </p:nvSpPr>
        <p:spPr>
          <a:xfrm flipH="1" rot="1251000">
            <a:off x="535680" y="9756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1" name="Google Shape;146;p20"/>
          <p:cNvSpPr/>
          <p:nvPr/>
        </p:nvSpPr>
        <p:spPr>
          <a:xfrm flipH="1" rot="940800">
            <a:off x="-546120" y="1864080"/>
            <a:ext cx="1364760" cy="1364040"/>
          </a:xfrm>
          <a:custGeom>
            <a:avLst/>
            <a:gdLst>
              <a:gd name="textAreaLeft" fmla="*/ -360 w 1364760"/>
              <a:gd name="textAreaRight" fmla="*/ 136476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2" name="Google Shape;147;p20"/>
          <p:cNvSpPr/>
          <p:nvPr/>
        </p:nvSpPr>
        <p:spPr>
          <a:xfrm flipH="1" rot="1251000">
            <a:off x="1356840" y="14112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3" name="Google Shape;148;p20"/>
          <p:cNvSpPr/>
          <p:nvPr/>
        </p:nvSpPr>
        <p:spPr>
          <a:xfrm flipH="1" rot="21289800">
            <a:off x="528840" y="2863080"/>
            <a:ext cx="1364760" cy="1363680"/>
          </a:xfrm>
          <a:custGeom>
            <a:avLst/>
            <a:gdLst>
              <a:gd name="textAreaLeft" fmla="*/ -360 w 1364760"/>
              <a:gd name="textAreaRight" fmla="*/ 1364760 w 1364760"/>
              <a:gd name="textAreaTop" fmla="*/ 0 h 1363680"/>
              <a:gd name="textAreaBottom" fmla="*/ 1364040 h 1363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4" name="Google Shape;149;p20"/>
          <p:cNvSpPr/>
          <p:nvPr/>
        </p:nvSpPr>
        <p:spPr>
          <a:xfrm flipH="1" rot="21289800">
            <a:off x="-134640" y="4255560"/>
            <a:ext cx="1706760" cy="1705680"/>
          </a:xfrm>
          <a:custGeom>
            <a:avLst/>
            <a:gdLst>
              <a:gd name="textAreaLeft" fmla="*/ -360 w 1706760"/>
              <a:gd name="textAreaRight" fmla="*/ 170676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bg>
      <p:bgPr>
        <a:solidFill>
          <a:schemeClr val="accent1"/>
        </a:solidFill>
      </p:bgPr>
    </p:bg>
    <p:spTree>
      <p:nvGrpSpPr>
        <p:cNvPr id="1" name=""/>
        <p:cNvGrpSpPr/>
        <p:nvPr/>
      </p:nvGrpSpPr>
      <p:grpSpPr>
        <a:xfrm>
          <a:off x="0" y="0"/>
          <a:ext cx="0" cy="0"/>
          <a:chOff x="0" y="0"/>
          <a:chExt cx="0" cy="0"/>
        </a:xfrm>
      </p:grpSpPr>
      <p:sp>
        <p:nvSpPr>
          <p:cNvPr id="15" name="Google Shape;151;p21"/>
          <p:cNvSpPr/>
          <p:nvPr/>
        </p:nvSpPr>
        <p:spPr>
          <a:xfrm rot="9549000">
            <a:off x="-352080" y="321336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6" name="Google Shape;152;p21"/>
          <p:cNvSpPr/>
          <p:nvPr/>
        </p:nvSpPr>
        <p:spPr>
          <a:xfrm rot="9549000">
            <a:off x="613080" y="419796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7" name="Google Shape;153;p21"/>
          <p:cNvSpPr/>
          <p:nvPr/>
        </p:nvSpPr>
        <p:spPr>
          <a:xfrm rot="9859200">
            <a:off x="-468360" y="17395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8" name="Google Shape;154;p21"/>
          <p:cNvSpPr/>
          <p:nvPr/>
        </p:nvSpPr>
        <p:spPr>
          <a:xfrm rot="9549000">
            <a:off x="1434600" y="429552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9" name="Google Shape;155;p21"/>
          <p:cNvSpPr/>
          <p:nvPr/>
        </p:nvSpPr>
        <p:spPr>
          <a:xfrm rot="11110200">
            <a:off x="605520" y="74088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0" name="Google Shape;156;p21"/>
          <p:cNvSpPr/>
          <p:nvPr/>
        </p:nvSpPr>
        <p:spPr>
          <a:xfrm rot="11110200">
            <a:off x="-56880" y="-99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bg>
      <p:bgPr>
        <a:solidFill>
          <a:schemeClr val="accent1"/>
        </a:solidFill>
      </p:bgPr>
    </p:bg>
    <p:spTree>
      <p:nvGrpSpPr>
        <p:cNvPr id="1" name=""/>
        <p:cNvGrpSpPr/>
        <p:nvPr/>
      </p:nvGrpSpPr>
      <p:grpSpPr>
        <a:xfrm>
          <a:off x="0" y="0"/>
          <a:ext cx="0" cy="0"/>
          <a:chOff x="0" y="0"/>
          <a:chExt cx="0" cy="0"/>
        </a:xfrm>
      </p:grpSpPr>
      <p:sp>
        <p:nvSpPr>
          <p:cNvPr id="21" name="Google Shape;158;p22"/>
          <p:cNvSpPr/>
          <p:nvPr/>
        </p:nvSpPr>
        <p:spPr>
          <a:xfrm rot="14949000">
            <a:off x="3597840" y="-69408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2" name="Google Shape;159;p22"/>
          <p:cNvSpPr/>
          <p:nvPr/>
        </p:nvSpPr>
        <p:spPr>
          <a:xfrm rot="14949000">
            <a:off x="3072960" y="27000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3" name="Google Shape;160;p22"/>
          <p:cNvSpPr/>
          <p:nvPr/>
        </p:nvSpPr>
        <p:spPr>
          <a:xfrm rot="15259200">
            <a:off x="4839120" y="-8107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4" name="Google Shape;161;p22"/>
          <p:cNvSpPr/>
          <p:nvPr/>
        </p:nvSpPr>
        <p:spPr>
          <a:xfrm rot="14949000">
            <a:off x="2506320" y="1875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5" name="Google Shape;162;p22"/>
          <p:cNvSpPr/>
          <p:nvPr/>
        </p:nvSpPr>
        <p:spPr>
          <a:xfrm rot="16510200">
            <a:off x="5837760" y="26316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6" name="Google Shape;163;p22"/>
          <p:cNvSpPr/>
          <p:nvPr/>
        </p:nvSpPr>
        <p:spPr>
          <a:xfrm rot="16510200">
            <a:off x="7230240" y="-39924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
    <p:bg>
      <p:bgPr>
        <a:solidFill>
          <a:schemeClr val="accent1"/>
        </a:solidFill>
      </p:bgPr>
    </p:bg>
    <p:spTree>
      <p:nvGrpSpPr>
        <p:cNvPr id="1" name=""/>
        <p:cNvGrpSpPr/>
        <p:nvPr/>
      </p:nvGrpSpPr>
      <p:grpSpPr>
        <a:xfrm>
          <a:off x="0" y="0"/>
          <a:ext cx="0" cy="0"/>
          <a:chOff x="0" y="0"/>
          <a:chExt cx="0" cy="0"/>
        </a:xfrm>
      </p:grpSpPr>
      <p:sp>
        <p:nvSpPr>
          <p:cNvPr id="27" name="Google Shape;165;p23"/>
          <p:cNvSpPr/>
          <p:nvPr/>
        </p:nvSpPr>
        <p:spPr>
          <a:xfrm rot="4149000">
            <a:off x="4232160" y="471708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8" name="Google Shape;166;p23"/>
          <p:cNvSpPr/>
          <p:nvPr/>
        </p:nvSpPr>
        <p:spPr>
          <a:xfrm rot="4149000">
            <a:off x="5217480" y="421128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9" name="Google Shape;167;p23"/>
          <p:cNvSpPr/>
          <p:nvPr/>
        </p:nvSpPr>
        <p:spPr>
          <a:xfrm rot="4459200">
            <a:off x="2758320" y="460116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0" name="Google Shape;168;p23"/>
          <p:cNvSpPr/>
          <p:nvPr/>
        </p:nvSpPr>
        <p:spPr>
          <a:xfrm rot="4149000">
            <a:off x="5924520" y="443448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1" name="Google Shape;169;p23"/>
          <p:cNvSpPr/>
          <p:nvPr/>
        </p:nvSpPr>
        <p:spPr>
          <a:xfrm rot="5710200">
            <a:off x="1759680" y="35269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2" name="Google Shape;170;p23"/>
          <p:cNvSpPr/>
          <p:nvPr/>
        </p:nvSpPr>
        <p:spPr>
          <a:xfrm rot="5710200">
            <a:off x="25560" y="384804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accent1"/>
        </a:solidFill>
      </p:bgPr>
    </p:bg>
    <p:spTree>
      <p:nvGrpSpPr>
        <p:cNvPr id="1" name=""/>
        <p:cNvGrpSpPr/>
        <p:nvPr/>
      </p:nvGrpSpPr>
      <p:grpSpPr>
        <a:xfrm>
          <a:off x="0" y="0"/>
          <a:ext cx="0" cy="0"/>
          <a:chOff x="0" y="0"/>
          <a:chExt cx="0" cy="0"/>
        </a:xfrm>
      </p:grpSpPr>
      <p:sp>
        <p:nvSpPr>
          <p:cNvPr id="33" name="PlaceHolder 1"/>
          <p:cNvSpPr>
            <a:spLocks noGrp="1"/>
          </p:cNvSpPr>
          <p:nvPr>
            <p:ph type="body"/>
          </p:nvPr>
        </p:nvSpPr>
        <p:spPr>
          <a:xfrm>
            <a:off x="692640" y="1389600"/>
            <a:ext cx="7756920" cy="3179160"/>
          </a:xfrm>
          <a:prstGeom prst="rect">
            <a:avLst/>
          </a:prstGeom>
          <a:noFill/>
          <a:ln w="0">
            <a:noFill/>
          </a:ln>
        </p:spPr>
        <p:txBody>
          <a:bodyPr lIns="91440" tIns="91440" rIns="91440" bIns="91440" anchor="t">
            <a:noAutofit/>
          </a:bodyPr>
          <a:lstStyle>
            <a:lvl1pPr algn="l">
              <a:spcBef>
                <a:spcPts val="1417"/>
              </a:spcBef>
              <a:buClr>
                <a:srgbClr val="FFFFFF"/>
              </a:buClr>
              <a:buSzPct val="45000"/>
              <a:buFont typeface="Wingdings" charset="2"/>
              <a:buChar char=""/>
              <a:defRPr lang="en-US" sz="12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2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2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2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12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12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1200" b="0" u="none" strike="noStrike">
                <a:solidFill>
                  <a:srgbClr val="000000"/>
                </a:solidFill>
                <a:effectLst/>
                <a:uFillTx/>
                <a:latin typeface="Arial"/>
              </a:defRPr>
            </a:lvl7pPr>
          </a:lstStyle>
          <a:p>
            <a:pPr marL="457200" indent="-304920" algn="l">
              <a:spcBef>
                <a:spcPts val="1417"/>
              </a:spcBef>
              <a:buClr>
                <a:srgbClr val="FFFFFF"/>
              </a:buClr>
              <a:buSzPct val="45000"/>
              <a:buFont typeface="Wingdings" charset="2"/>
              <a:buChar char=""/>
            </a:pPr>
            <a:r>
              <a:rPr lang="en-US" sz="1200" b="0" u="none" strike="noStrike">
                <a:solidFill>
                  <a:srgbClr val="000000"/>
                </a:solidFill>
                <a:effectLst/>
                <a:uFillTx/>
                <a:latin typeface="Arial"/>
              </a:rPr>
              <a:t>Click to edit the outline text format</a:t>
            </a:r>
            <a:endParaRPr lang="en-US" sz="1200" b="0" u="none" strike="noStrike">
              <a:solidFill>
                <a:srgbClr val="000000"/>
              </a:solidFill>
              <a:effectLst/>
              <a:uFillTx/>
              <a:latin typeface="Arial"/>
            </a:endParaRPr>
          </a:p>
          <a:p>
            <a:pPr marL="914400" lvl="1" indent="-304920" algn="l">
              <a:spcBef>
                <a:spcPts val="1134"/>
              </a:spcBef>
              <a:buClr>
                <a:srgbClr val="FFFFFF"/>
              </a:buClr>
              <a:buSzPct val="75000"/>
              <a:buFont typeface="Symbol" charset="2"/>
              <a:buChar char=""/>
            </a:pPr>
            <a:r>
              <a:rPr lang="en-US" sz="1200" b="0" u="none" strike="noStrike">
                <a:solidFill>
                  <a:srgbClr val="000000"/>
                </a:solidFill>
                <a:effectLst/>
                <a:uFillTx/>
                <a:latin typeface="Arial"/>
              </a:rPr>
              <a:t>Second Outline Level</a:t>
            </a:r>
            <a:endParaRPr lang="en-US" sz="1200" b="0" u="none" strike="noStrike">
              <a:solidFill>
                <a:srgbClr val="000000"/>
              </a:solidFill>
              <a:effectLst/>
              <a:uFillTx/>
              <a:latin typeface="Arial"/>
            </a:endParaRPr>
          </a:p>
          <a:p>
            <a:pPr marL="1371600" lvl="2" indent="-304920" algn="l">
              <a:spcBef>
                <a:spcPts val="850"/>
              </a:spcBef>
              <a:buClr>
                <a:srgbClr val="FFFFFF"/>
              </a:buClr>
              <a:buSzPct val="45000"/>
              <a:buFont typeface="Wingdings" charset="2"/>
              <a:buChar char=""/>
            </a:pPr>
            <a:r>
              <a:rPr lang="en-US" sz="1200" b="0" u="none" strike="noStrike">
                <a:solidFill>
                  <a:srgbClr val="000000"/>
                </a:solidFill>
                <a:effectLst/>
                <a:uFillTx/>
                <a:latin typeface="Arial"/>
              </a:rPr>
              <a:t>Third Outline Level</a:t>
            </a:r>
            <a:endParaRPr lang="en-US" sz="1200" b="0" u="none" strike="noStrike">
              <a:solidFill>
                <a:srgbClr val="000000"/>
              </a:solidFill>
              <a:effectLst/>
              <a:uFillTx/>
              <a:latin typeface="Arial"/>
            </a:endParaRPr>
          </a:p>
          <a:p>
            <a:pPr marL="1828800" lvl="3" indent="-304920" algn="l">
              <a:spcBef>
                <a:spcPts val="567"/>
              </a:spcBef>
              <a:buClr>
                <a:srgbClr val="FFFFFF"/>
              </a:buClr>
              <a:buSzPct val="75000"/>
              <a:buFont typeface="Symbol" charset="2"/>
              <a:buChar char=""/>
            </a:pPr>
            <a:r>
              <a:rPr lang="en-US" sz="1200" b="0" u="none" strike="noStrike">
                <a:solidFill>
                  <a:srgbClr val="000000"/>
                </a:solidFill>
                <a:effectLst/>
                <a:uFillTx/>
                <a:latin typeface="Arial"/>
              </a:rPr>
              <a:t>Fourth Outline Level</a:t>
            </a:r>
            <a:endParaRPr lang="en-US" sz="1200" b="0" u="none" strike="noStrike">
              <a:solidFill>
                <a:srgbClr val="000000"/>
              </a:solidFill>
              <a:effectLst/>
              <a:uFillTx/>
              <a:latin typeface="Arial"/>
            </a:endParaRPr>
          </a:p>
          <a:p>
            <a:pPr marL="2286000" lvl="4"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Fifth Outline Level</a:t>
            </a:r>
            <a:endParaRPr lang="en-US" sz="1200" b="0" u="none" strike="noStrike">
              <a:solidFill>
                <a:srgbClr val="000000"/>
              </a:solidFill>
              <a:effectLst/>
              <a:uFillTx/>
              <a:latin typeface="Arial"/>
            </a:endParaRPr>
          </a:p>
          <a:p>
            <a:pPr marL="2743200" lvl="5"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Sixth Outline Level</a:t>
            </a:r>
            <a:endParaRPr lang="en-US" sz="1200" b="0" u="none" strike="noStrike">
              <a:solidFill>
                <a:srgbClr val="000000"/>
              </a:solidFill>
              <a:effectLst/>
              <a:uFillTx/>
              <a:latin typeface="Arial"/>
            </a:endParaRPr>
          </a:p>
          <a:p>
            <a:pPr marL="3200400" lvl="6"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Seventh Outline Level</a:t>
            </a:r>
            <a:endParaRPr lang="en-US" sz="1200" b="0" u="none" strike="noStrike">
              <a:solidFill>
                <a:srgbClr val="000000"/>
              </a:solidFill>
              <a:effectLst/>
              <a:uFillTx/>
              <a:latin typeface="Arial"/>
            </a:endParaRPr>
          </a:p>
        </p:txBody>
      </p:sp>
      <p:sp>
        <p:nvSpPr>
          <p:cNvPr id="34" name="PlaceHolder 2"/>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endParaRPr lang="en-US" sz="3000" b="0" u="none" strike="noStrike">
              <a:solidFill>
                <a:srgbClr val="000000"/>
              </a:solidFill>
              <a:effectLst/>
              <a:uFillTx/>
              <a:latin typeface="Arial"/>
            </a:endParaRPr>
          </a:p>
        </p:txBody>
      </p:sp>
      <p:sp>
        <p:nvSpPr>
          <p:cNvPr id="35" name="Google Shape;44;p7"/>
          <p:cNvSpPr/>
          <p:nvPr/>
        </p:nvSpPr>
        <p:spPr>
          <a:xfrm flipH="1" rot="12051000">
            <a:off x="8388000" y="358848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6" name="Google Shape;45;p7"/>
          <p:cNvSpPr/>
          <p:nvPr/>
        </p:nvSpPr>
        <p:spPr>
          <a:xfrm flipH="1" rot="12051000">
            <a:off x="7883280" y="457344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7" name="Google Shape;46;p7"/>
          <p:cNvSpPr/>
          <p:nvPr/>
        </p:nvSpPr>
        <p:spPr>
          <a:xfrm flipH="1" rot="12051000">
            <a:off x="7202160" y="467028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8" name="Google Shape;47;p7"/>
          <p:cNvSpPr/>
          <p:nvPr/>
        </p:nvSpPr>
        <p:spPr>
          <a:xfrm flipH="1" rot="1251000">
            <a:off x="-530280" y="53280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9" name="Google Shape;48;p7"/>
          <p:cNvSpPr/>
          <p:nvPr/>
        </p:nvSpPr>
        <p:spPr>
          <a:xfrm flipH="1" rot="1251000">
            <a:off x="433800" y="684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0" name="Google Shape;49;p7"/>
          <p:cNvSpPr/>
          <p:nvPr/>
        </p:nvSpPr>
        <p:spPr>
          <a:xfrm flipH="1" rot="1251000">
            <a:off x="1255320" y="5040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accent1"/>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13160" y="539640"/>
            <a:ext cx="7736400" cy="4064040"/>
          </a:xfrm>
          <a:prstGeom prst="rect">
            <a:avLst/>
          </a:prstGeom>
          <a:noFill/>
          <a:ln w="0">
            <a:noFill/>
          </a:ln>
        </p:spPr>
        <p:txBody>
          <a:bodyPr lIns="91440" tIns="91440" rIns="91440" bIns="91440" anchor="ctr">
            <a:noAutofit/>
          </a:bodyPr>
          <a:lstStyle>
            <a:lvl1pPr indent="0" algn="l">
              <a:buNone/>
              <a:defRPr lang="en-US" sz="4800" b="0" u="none" strike="noStrike">
                <a:solidFill>
                  <a:srgbClr val="000000"/>
                </a:solidFill>
                <a:effectLst/>
                <a:uFillTx/>
                <a:latin typeface="Arial"/>
              </a:defRPr>
            </a:lvl1pPr>
          </a:lstStyle>
          <a:p>
            <a:pPr indent="0" algn="l">
              <a:buNone/>
            </a:pPr>
            <a:r>
              <a:rPr lang="en-US" sz="4800" b="0" u="none" strike="noStrike">
                <a:solidFill>
                  <a:srgbClr val="000000"/>
                </a:solidFill>
                <a:effectLst/>
                <a:uFillTx/>
                <a:latin typeface="Arial"/>
              </a:rPr>
              <a:t>Click to edit the title text format</a:t>
            </a:r>
            <a:endParaRPr lang="en-US" sz="4800" b="0" u="none" strike="noStrike">
              <a:solidFill>
                <a:srgbClr val="000000"/>
              </a:solidFill>
              <a:effectLst/>
              <a:uFillTx/>
              <a:latin typeface="Arial"/>
            </a:endParaRPr>
          </a:p>
        </p:txBody>
      </p:sp>
      <p:sp>
        <p:nvSpPr>
          <p:cNvPr id="42" name="Google Shape;52;p8"/>
          <p:cNvSpPr/>
          <p:nvPr/>
        </p:nvSpPr>
        <p:spPr>
          <a:xfrm>
            <a:off x="8625960" y="96804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3" name="Google Shape;53;p8"/>
          <p:cNvSpPr/>
          <p:nvPr/>
        </p:nvSpPr>
        <p:spPr>
          <a:xfrm>
            <a:off x="8438040" y="2300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4" name="Google Shape;54;p8"/>
          <p:cNvSpPr/>
          <p:nvPr/>
        </p:nvSpPr>
        <p:spPr>
          <a:xfrm rot="310200">
            <a:off x="8026920" y="212040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5" name="Google Shape;55;p8"/>
          <p:cNvSpPr/>
          <p:nvPr/>
        </p:nvSpPr>
        <p:spPr>
          <a:xfrm>
            <a:off x="7787160" y="1029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6" name="Google Shape;56;p8"/>
          <p:cNvSpPr/>
          <p:nvPr/>
        </p:nvSpPr>
        <p:spPr>
          <a:xfrm rot="310200">
            <a:off x="8347680" y="351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7" name="Google Shape;57;p8"/>
          <p:cNvSpPr/>
          <p:nvPr/>
        </p:nvSpPr>
        <p:spPr>
          <a:xfrm rot="10800000">
            <a:off x="-443880" y="316980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8" name="Google Shape;58;p8"/>
          <p:cNvSpPr/>
          <p:nvPr/>
        </p:nvSpPr>
        <p:spPr>
          <a:xfrm rot="10800000">
            <a:off x="204840" y="43664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9" name="Google Shape;59;p8"/>
          <p:cNvSpPr/>
          <p:nvPr/>
        </p:nvSpPr>
        <p:spPr>
          <a:xfrm rot="11110200">
            <a:off x="-77040" y="17845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0" name="Google Shape;60;p8"/>
          <p:cNvSpPr/>
          <p:nvPr/>
        </p:nvSpPr>
        <p:spPr>
          <a:xfrm rot="10800000">
            <a:off x="996120" y="463428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1" name="Google Shape;61;p8"/>
          <p:cNvSpPr/>
          <p:nvPr/>
        </p:nvSpPr>
        <p:spPr>
          <a:xfrm rot="11110200">
            <a:off x="-739800" y="5076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accent1"/>
        </a:solid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713160" y="386460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endParaRPr lang="en-US" sz="3000" b="0" u="none" strike="noStrik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4.xml"/>
</Relationships>
</file>

<file path=ppt/slides/_rels/slide1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4.xml"/>
</Relationships>
</file>

<file path=ppt/slides/_rels/slide1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4.xml"/>
</Relationships>
</file>

<file path=ppt/slides/_rels/slide1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4.xml"/>
</Relationships>
</file>

<file path=ppt/slides/_rels/slide2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4.xml"/>
</Relationships>
</file>

<file path=ppt/slides/_rels/slide2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5.png"/><Relationship Id="rId3" Type="http://schemas.openxmlformats.org/officeDocument/2006/relationships/slideLayout" Target="../slideLayouts/slideLayout14.xml"/>
</Relationships>
</file>

<file path=ppt/slides/_rels/slide2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4.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4.xml"/>
</Relationships>
</file>

<file path=ppt/slides/_rels/slide2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4.xml"/>
</Relationships>
</file>

<file path=ppt/slides/_rels/slide2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14.xml"/>
</Relationships>
</file>

<file path=ppt/slides/_rels/slide3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4.xml"/>
</Relationships>
</file>

<file path=ppt/slides/_rels/slide3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4.xml"/>
</Relationships>
</file>

<file path=ppt/slides/_rels/slide3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4.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4.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4.xml"/>
</Relationships>
</file>

<file path=ppt/slides/_rels/slide3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4.xml"/>
</Relationships>
</file>

<file path=ppt/slides/_rels/slide3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Layout" Target="../slideLayouts/slideLayout1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4.xml"/>
</Relationships>
</file>

<file path=ppt/slides/_rels/slide6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4.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6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4.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6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14.xml"/>
</Relationships>
</file>

<file path=ppt/slides/_rels/slide6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4.xml"/>
</Relationships>
</file>

<file path=ppt/slides/_rels/slide6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slideLayout" Target="../slideLayouts/slideLayout14.xml"/>
</Relationships>
</file>

<file path=ppt/slides/_rels/slide6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4.xml"/>
</Relationships>
</file>

<file path=ppt/slides/_rels/slide6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4.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4.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7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4.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9.xml.rels><?xml version="1.0" encoding="UTF-8"?>
<Relationships xmlns="http://schemas.openxmlformats.org/package/2006/relationships"><Relationship Id="rId1" Type="http://schemas.openxmlformats.org/officeDocument/2006/relationships/hyperlink" Target="https://www.w3schools.com/sql/sql_datatypes.asp" TargetMode="External"/><Relationship Id="rId2" Type="http://schemas.openxmlformats.org/officeDocument/2006/relationships/image" Target="../media/image4.png"/><Relationship Id="rId3" Type="http://schemas.openxmlformats.org/officeDocument/2006/relationships/slideLayout" Target="../slideLayouts/slideLayout1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p>
            <a:pPr indent="0" algn="r">
              <a:lnSpc>
                <a:spcPct val="100000"/>
              </a:lnSpc>
              <a:buNone/>
              <a:tabLst>
                <a:tab pos="0" algn="l"/>
              </a:tabLst>
            </a:pPr>
            <a:r>
              <a:rPr lang="en" sz="4800" b="1" u="none" strike="noStrike">
                <a:solidFill>
                  <a:schemeClr val="accent3"/>
                </a:solidFill>
                <a:effectLst/>
                <a:uFillTx/>
                <a:latin typeface="Hammersmith One"/>
                <a:ea typeface="Hammersmith One"/>
              </a:rPr>
              <a:t>SQL</a:t>
            </a:r>
            <a:endParaRPr lang="en-US" sz="4800" b="0" u="none" strike="noStrike">
              <a:solidFill>
                <a:srgbClr val="000000"/>
              </a:solidFill>
              <a:effectLst/>
              <a:uFillTx/>
              <a:latin typeface="Arial"/>
            </a:endParaRPr>
          </a:p>
        </p:txBody>
      </p:sp>
      <p:grpSp>
        <p:nvGrpSpPr>
          <p:cNvPr id="89" name="Google Shape;181;p26"/>
          <p:cNvGrpSpPr/>
          <p:nvPr/>
        </p:nvGrpSpPr>
        <p:grpSpPr>
          <a:xfrm>
            <a:off x="0" y="1080360"/>
            <a:ext cx="4588200" cy="3522960"/>
            <a:chOff x="0" y="1080360"/>
            <a:chExt cx="4588200" cy="3522960"/>
          </a:xfrm>
        </p:grpSpPr>
        <p:sp>
          <p:nvSpPr>
            <p:cNvPr id="90" name="Google Shape;182;p26"/>
            <p:cNvSpPr/>
            <p:nvPr/>
          </p:nvSpPr>
          <p:spPr>
            <a:xfrm>
              <a:off x="0" y="4097880"/>
              <a:ext cx="4588200" cy="1800"/>
            </a:xfrm>
            <a:custGeom>
              <a:avLst/>
              <a:gdLst>
                <a:gd name="textAreaLeft" fmla="*/ 0 w 4588200"/>
                <a:gd name="textAreaRight" fmla="*/ 4588560 w 4588200"/>
                <a:gd name="textAreaTop" fmla="*/ 0 h 1800"/>
                <a:gd name="textAreaBottom" fmla="*/ 2160 h 1800"/>
              </a:gdLst>
              <a:ahLst/>
              <a:cxnLst/>
              <a:rect l="textAreaLeft" t="textAreaTop" r="textAreaRight" b="textAreaBottom"/>
              <a:pathLst>
                <a:path w="208483" h="101">
                  <a:moveTo>
                    <a:pt x="0" y="0"/>
                  </a:moveTo>
                  <a:lnTo>
                    <a:pt x="0" y="101"/>
                  </a:lnTo>
                  <a:lnTo>
                    <a:pt x="208482" y="101"/>
                  </a:lnTo>
                  <a:lnTo>
                    <a:pt x="208482" y="0"/>
                  </a:lnTo>
                  <a:close/>
                </a:path>
              </a:pathLst>
            </a:custGeom>
            <a:solidFill>
              <a:srgbClr val="EBEBEB"/>
            </a:solidFill>
            <a:ln w="9525">
              <a:solidFill>
                <a:srgbClr val="EEEEEE"/>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91" name="Google Shape;183;p26"/>
            <p:cNvSpPr/>
            <p:nvPr/>
          </p:nvSpPr>
          <p:spPr>
            <a:xfrm>
              <a:off x="3825000" y="4245480"/>
              <a:ext cx="303480" cy="1800"/>
            </a:xfrm>
            <a:custGeom>
              <a:avLst/>
              <a:gdLst>
                <a:gd name="textAreaLeft" fmla="*/ 0 w 303480"/>
                <a:gd name="textAreaRight" fmla="*/ 303840 w 303480"/>
                <a:gd name="textAreaTop" fmla="*/ 0 h 1800"/>
                <a:gd name="textAreaBottom" fmla="*/ 2160 h 1800"/>
              </a:gdLst>
              <a:ahLst/>
              <a:cxnLst/>
              <a:rect l="textAreaLeft" t="textAreaTop" r="textAreaRight" b="textAreaBottom"/>
              <a:pathLst>
                <a:path w="13811" h="101">
                  <a:moveTo>
                    <a:pt x="1" y="0"/>
                  </a:moveTo>
                  <a:lnTo>
                    <a:pt x="1" y="100"/>
                  </a:lnTo>
                  <a:lnTo>
                    <a:pt x="13811" y="100"/>
                  </a:lnTo>
                  <a:lnTo>
                    <a:pt x="13811" y="0"/>
                  </a:lnTo>
                  <a:close/>
                </a:path>
              </a:pathLst>
            </a:custGeom>
            <a:solidFill>
              <a:srgbClr val="EBEBEB"/>
            </a:solidFill>
            <a:ln w="9525">
              <a:solidFill>
                <a:srgbClr val="EEEEEE"/>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92" name="Google Shape;184;p26"/>
            <p:cNvSpPr/>
            <p:nvPr/>
          </p:nvSpPr>
          <p:spPr>
            <a:xfrm>
              <a:off x="2679840" y="4270680"/>
              <a:ext cx="359280" cy="1800"/>
            </a:xfrm>
            <a:custGeom>
              <a:avLst/>
              <a:gdLst>
                <a:gd name="textAreaLeft" fmla="*/ 0 w 359280"/>
                <a:gd name="textAreaRight" fmla="*/ 359640 w 359280"/>
                <a:gd name="textAreaTop" fmla="*/ 0 h 1800"/>
                <a:gd name="textAreaBottom" fmla="*/ 2160 h 1800"/>
              </a:gdLst>
              <a:ahLst/>
              <a:cxnLst/>
              <a:rect l="textAreaLeft" t="textAreaTop" r="textAreaRight" b="textAreaBottom"/>
              <a:pathLst>
                <a:path w="16346" h="101">
                  <a:moveTo>
                    <a:pt x="1" y="0"/>
                  </a:moveTo>
                  <a:lnTo>
                    <a:pt x="1" y="100"/>
                  </a:lnTo>
                  <a:lnTo>
                    <a:pt x="16346" y="100"/>
                  </a:lnTo>
                  <a:lnTo>
                    <a:pt x="16346" y="0"/>
                  </a:lnTo>
                  <a:close/>
                </a:path>
              </a:pathLst>
            </a:custGeom>
            <a:solidFill>
              <a:srgbClr val="EBEBEB"/>
            </a:solidFill>
            <a:ln w="9525">
              <a:solidFill>
                <a:srgbClr val="EEEEEE"/>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93" name="Google Shape;185;p26"/>
            <p:cNvSpPr/>
            <p:nvPr/>
          </p:nvSpPr>
          <p:spPr>
            <a:xfrm>
              <a:off x="3292920" y="4160520"/>
              <a:ext cx="522360" cy="1800"/>
            </a:xfrm>
            <a:custGeom>
              <a:avLst/>
              <a:gdLst>
                <a:gd name="textAreaLeft" fmla="*/ 0 w 522360"/>
                <a:gd name="textAreaRight" fmla="*/ 522720 w 522360"/>
                <a:gd name="textAreaTop" fmla="*/ 0 h 1800"/>
                <a:gd name="textAreaBottom" fmla="*/ 2160 h 1800"/>
              </a:gdLst>
              <a:ahLst/>
              <a:cxnLst/>
              <a:rect l="textAreaLeft" t="textAreaTop" r="textAreaRight" b="textAreaBottom"/>
              <a:pathLst>
                <a:path w="23752" h="101">
                  <a:moveTo>
                    <a:pt x="1" y="1"/>
                  </a:moveTo>
                  <a:lnTo>
                    <a:pt x="1" y="101"/>
                  </a:lnTo>
                  <a:lnTo>
                    <a:pt x="23751" y="101"/>
                  </a:lnTo>
                  <a:lnTo>
                    <a:pt x="23751" y="1"/>
                  </a:lnTo>
                  <a:close/>
                </a:path>
              </a:pathLst>
            </a:custGeom>
            <a:solidFill>
              <a:srgbClr val="EBEBEB"/>
            </a:solidFill>
            <a:ln w="9525">
              <a:solidFill>
                <a:srgbClr val="EEEEEE"/>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94" name="Google Shape;186;p26"/>
            <p:cNvSpPr/>
            <p:nvPr/>
          </p:nvSpPr>
          <p:spPr>
            <a:xfrm>
              <a:off x="1601280" y="4176000"/>
              <a:ext cx="629640" cy="1800"/>
            </a:xfrm>
            <a:custGeom>
              <a:avLst/>
              <a:gdLst>
                <a:gd name="textAreaLeft" fmla="*/ 0 w 629640"/>
                <a:gd name="textAreaRight" fmla="*/ 630000 w 629640"/>
                <a:gd name="textAreaTop" fmla="*/ 0 h 1800"/>
                <a:gd name="textAreaBottom" fmla="*/ 2160 h 1800"/>
              </a:gdLst>
              <a:ahLst/>
              <a:cxnLst/>
              <a:rect l="textAreaLeft" t="textAreaTop" r="textAreaRight" b="textAreaBottom"/>
              <a:pathLst>
                <a:path w="28622" h="101">
                  <a:moveTo>
                    <a:pt x="1" y="0"/>
                  </a:moveTo>
                  <a:lnTo>
                    <a:pt x="1" y="100"/>
                  </a:lnTo>
                  <a:lnTo>
                    <a:pt x="28621" y="100"/>
                  </a:lnTo>
                  <a:lnTo>
                    <a:pt x="28621" y="0"/>
                  </a:lnTo>
                  <a:close/>
                </a:path>
              </a:pathLst>
            </a:custGeom>
            <a:solidFill>
              <a:srgbClr val="EBEBEB"/>
            </a:solidFill>
            <a:ln w="9525">
              <a:solidFill>
                <a:srgbClr val="EEEEEE"/>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95" name="Google Shape;187;p26"/>
            <p:cNvSpPr/>
            <p:nvPr/>
          </p:nvSpPr>
          <p:spPr>
            <a:xfrm>
              <a:off x="2312640" y="4176000"/>
              <a:ext cx="57600" cy="1800"/>
            </a:xfrm>
            <a:custGeom>
              <a:avLst/>
              <a:gdLst>
                <a:gd name="textAreaLeft" fmla="*/ 0 w 57600"/>
                <a:gd name="textAreaRight" fmla="*/ 57960 w 57600"/>
                <a:gd name="textAreaTop" fmla="*/ 0 h 1800"/>
                <a:gd name="textAreaBottom" fmla="*/ 2160 h 1800"/>
              </a:gdLst>
              <a:ahLst/>
              <a:cxnLst/>
              <a:rect l="textAreaLeft" t="textAreaTop" r="textAreaRight" b="textAreaBottom"/>
              <a:pathLst>
                <a:path w="2636" h="101">
                  <a:moveTo>
                    <a:pt x="0" y="0"/>
                  </a:moveTo>
                  <a:lnTo>
                    <a:pt x="0" y="100"/>
                  </a:lnTo>
                  <a:lnTo>
                    <a:pt x="2635" y="100"/>
                  </a:lnTo>
                  <a:lnTo>
                    <a:pt x="2635" y="0"/>
                  </a:lnTo>
                  <a:close/>
                </a:path>
              </a:pathLst>
            </a:custGeom>
            <a:solidFill>
              <a:srgbClr val="EBEBEB"/>
            </a:solidFill>
            <a:ln w="0">
              <a:noFill/>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96" name="Google Shape;188;p26"/>
            <p:cNvSpPr/>
            <p:nvPr/>
          </p:nvSpPr>
          <p:spPr>
            <a:xfrm>
              <a:off x="902160" y="4214880"/>
              <a:ext cx="1163520" cy="1800"/>
            </a:xfrm>
            <a:custGeom>
              <a:avLst/>
              <a:gdLst>
                <a:gd name="textAreaLeft" fmla="*/ 0 w 1163520"/>
                <a:gd name="textAreaRight" fmla="*/ 1163880 w 1163520"/>
                <a:gd name="textAreaTop" fmla="*/ 0 h 1800"/>
                <a:gd name="textAreaBottom" fmla="*/ 2160 h 1800"/>
              </a:gdLst>
              <a:ahLst/>
              <a:cxnLst/>
              <a:rect l="textAreaLeft" t="textAreaTop" r="textAreaRight" b="textAreaBottom"/>
              <a:pathLst>
                <a:path w="52873" h="101">
                  <a:moveTo>
                    <a:pt x="1" y="0"/>
                  </a:moveTo>
                  <a:lnTo>
                    <a:pt x="1" y="100"/>
                  </a:lnTo>
                  <a:lnTo>
                    <a:pt x="52872" y="100"/>
                  </a:lnTo>
                  <a:lnTo>
                    <a:pt x="52872" y="0"/>
                  </a:lnTo>
                  <a:close/>
                </a:path>
              </a:pathLst>
            </a:custGeom>
            <a:solidFill>
              <a:srgbClr val="EBEBEB"/>
            </a:solidFill>
            <a:ln w="9525">
              <a:solidFill>
                <a:srgbClr val="EEEEEE"/>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97" name="Google Shape;189;p26"/>
            <p:cNvSpPr/>
            <p:nvPr/>
          </p:nvSpPr>
          <p:spPr>
            <a:xfrm>
              <a:off x="651240" y="1330920"/>
              <a:ext cx="2015640" cy="1503360"/>
            </a:xfrm>
            <a:custGeom>
              <a:avLst/>
              <a:gdLst>
                <a:gd name="textAreaLeft" fmla="*/ 0 w 2015640"/>
                <a:gd name="textAreaRight" fmla="*/ 2016000 w 2015640"/>
                <a:gd name="textAreaTop" fmla="*/ 0 h 1503360"/>
                <a:gd name="textAreaBottom" fmla="*/ 1503720 h 1503360"/>
              </a:gdLst>
              <a:ahLst/>
              <a:cxnLst/>
              <a:rect l="textAreaLeft" t="textAreaTop" r="textAreaRight" b="textAreaBottom"/>
              <a:pathLst>
                <a:path w="91600" h="68316">
                  <a:moveTo>
                    <a:pt x="1" y="0"/>
                  </a:moveTo>
                  <a:lnTo>
                    <a:pt x="1" y="68316"/>
                  </a:lnTo>
                  <a:lnTo>
                    <a:pt x="91600" y="68316"/>
                  </a:lnTo>
                  <a:lnTo>
                    <a:pt x="91600" y="0"/>
                  </a:lnTo>
                  <a:close/>
                </a:path>
              </a:pathLst>
            </a:custGeom>
            <a:solidFill>
              <a:srgbClr val="EBEBE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8" name="Google Shape;190;p26"/>
            <p:cNvSpPr/>
            <p:nvPr/>
          </p:nvSpPr>
          <p:spPr>
            <a:xfrm>
              <a:off x="2667240" y="1330920"/>
              <a:ext cx="12240" cy="1503360"/>
            </a:xfrm>
            <a:custGeom>
              <a:avLst/>
              <a:gdLst>
                <a:gd name="textAreaLeft" fmla="*/ 0 w 12240"/>
                <a:gd name="textAreaRight" fmla="*/ 12600 w 12240"/>
                <a:gd name="textAreaTop" fmla="*/ 0 h 1503360"/>
                <a:gd name="textAreaBottom" fmla="*/ 1503720 h 1503360"/>
              </a:gdLst>
              <a:ahLst/>
              <a:cxnLst/>
              <a:rect l="textAreaLeft" t="textAreaTop" r="textAreaRight" b="textAreaBottom"/>
              <a:pathLst>
                <a:path w="568" h="68316">
                  <a:moveTo>
                    <a:pt x="1" y="0"/>
                  </a:moveTo>
                  <a:lnTo>
                    <a:pt x="1" y="68316"/>
                  </a:lnTo>
                  <a:lnTo>
                    <a:pt x="568" y="68316"/>
                  </a:lnTo>
                  <a:lnTo>
                    <a:pt x="568" y="0"/>
                  </a:lnTo>
                  <a:close/>
                </a:path>
              </a:pathLst>
            </a:custGeom>
            <a:solidFill>
              <a:srgbClr val="E0E0E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9" name="Google Shape;191;p26"/>
            <p:cNvSpPr/>
            <p:nvPr/>
          </p:nvSpPr>
          <p:spPr>
            <a:xfrm>
              <a:off x="750960" y="1430640"/>
              <a:ext cx="1816200" cy="1303560"/>
            </a:xfrm>
            <a:custGeom>
              <a:avLst/>
              <a:gdLst>
                <a:gd name="textAreaLeft" fmla="*/ 0 w 1816200"/>
                <a:gd name="textAreaRight" fmla="*/ 1816560 w 1816200"/>
                <a:gd name="textAreaTop" fmla="*/ 0 h 1303560"/>
                <a:gd name="textAreaBottom" fmla="*/ 1303920 h 1303560"/>
              </a:gdLst>
              <a:ahLst/>
              <a:cxnLst/>
              <a:rect l="textAreaLeft" t="textAreaTop" r="textAreaRight" b="textAreaBottom"/>
              <a:pathLst>
                <a:path w="82526" h="59244">
                  <a:moveTo>
                    <a:pt x="0" y="1"/>
                  </a:moveTo>
                  <a:lnTo>
                    <a:pt x="0" y="59243"/>
                  </a:lnTo>
                  <a:lnTo>
                    <a:pt x="82526" y="59243"/>
                  </a:lnTo>
                  <a:lnTo>
                    <a:pt x="82526" y="1"/>
                  </a:lnTo>
                  <a:close/>
                </a:path>
              </a:pathLst>
            </a:custGeom>
            <a:solidFill>
              <a:srgbClr val="F5F5F5"/>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00" name="Google Shape;192;p26"/>
            <p:cNvSpPr/>
            <p:nvPr/>
          </p:nvSpPr>
          <p:spPr>
            <a:xfrm>
              <a:off x="2084400" y="2352240"/>
              <a:ext cx="323280" cy="451800"/>
            </a:xfrm>
            <a:custGeom>
              <a:avLst/>
              <a:gdLst>
                <a:gd name="textAreaLeft" fmla="*/ 0 w 323280"/>
                <a:gd name="textAreaRight" fmla="*/ 323640 w 323280"/>
                <a:gd name="textAreaTop" fmla="*/ 0 h 451800"/>
                <a:gd name="textAreaBottom" fmla="*/ 452160 h 451800"/>
              </a:gdLst>
              <a:ahLst/>
              <a:cxnLst/>
              <a:rect l="textAreaLeft" t="textAreaTop" r="textAreaRight" b="textAreaBottom"/>
              <a:pathLst>
                <a:path w="14712" h="20549">
                  <a:moveTo>
                    <a:pt x="1" y="0"/>
                  </a:moveTo>
                  <a:lnTo>
                    <a:pt x="1" y="20548"/>
                  </a:lnTo>
                  <a:lnTo>
                    <a:pt x="14711" y="20548"/>
                  </a:lnTo>
                  <a:lnTo>
                    <a:pt x="14711" y="0"/>
                  </a:ln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01" name="Google Shape;193;p26"/>
            <p:cNvSpPr/>
            <p:nvPr/>
          </p:nvSpPr>
          <p:spPr>
            <a:xfrm>
              <a:off x="1610640" y="2192760"/>
              <a:ext cx="345600" cy="451800"/>
            </a:xfrm>
            <a:custGeom>
              <a:avLst/>
              <a:gdLst>
                <a:gd name="textAreaLeft" fmla="*/ 0 w 345600"/>
                <a:gd name="textAreaRight" fmla="*/ 345960 w 345600"/>
                <a:gd name="textAreaTop" fmla="*/ 0 h 451800"/>
                <a:gd name="textAreaBottom" fmla="*/ 452160 h 451800"/>
              </a:gdLst>
              <a:ahLst/>
              <a:cxnLst/>
              <a:rect l="textAreaLeft" t="textAreaTop" r="textAreaRight" b="textAreaBottom"/>
              <a:pathLst>
                <a:path w="15712" h="20549">
                  <a:moveTo>
                    <a:pt x="1035" y="1"/>
                  </a:moveTo>
                  <a:lnTo>
                    <a:pt x="1" y="20549"/>
                  </a:lnTo>
                  <a:lnTo>
                    <a:pt x="14678" y="20549"/>
                  </a:lnTo>
                  <a:lnTo>
                    <a:pt x="15712" y="1"/>
                  </a:ln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02" name="Google Shape;194;p26"/>
            <p:cNvSpPr/>
            <p:nvPr/>
          </p:nvSpPr>
          <p:spPr>
            <a:xfrm>
              <a:off x="1408320" y="2352240"/>
              <a:ext cx="322560" cy="451800"/>
            </a:xfrm>
            <a:custGeom>
              <a:avLst/>
              <a:gdLst>
                <a:gd name="textAreaLeft" fmla="*/ 0 w 322560"/>
                <a:gd name="textAreaRight" fmla="*/ 322920 w 322560"/>
                <a:gd name="textAreaTop" fmla="*/ 0 h 451800"/>
                <a:gd name="textAreaBottom" fmla="*/ 452160 h 451800"/>
              </a:gdLst>
              <a:ahLst/>
              <a:cxnLst/>
              <a:rect l="textAreaLeft" t="textAreaTop" r="textAreaRight" b="textAreaBottom"/>
              <a:pathLst>
                <a:path w="14678" h="20549">
                  <a:moveTo>
                    <a:pt x="0" y="0"/>
                  </a:moveTo>
                  <a:lnTo>
                    <a:pt x="0" y="20548"/>
                  </a:lnTo>
                  <a:lnTo>
                    <a:pt x="14677" y="20548"/>
                  </a:lnTo>
                  <a:lnTo>
                    <a:pt x="14677" y="0"/>
                  </a:ln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03" name="Google Shape;195;p26"/>
            <p:cNvSpPr/>
            <p:nvPr/>
          </p:nvSpPr>
          <p:spPr>
            <a:xfrm>
              <a:off x="933840" y="2192760"/>
              <a:ext cx="346320" cy="451800"/>
            </a:xfrm>
            <a:custGeom>
              <a:avLst/>
              <a:gdLst>
                <a:gd name="textAreaLeft" fmla="*/ 0 w 346320"/>
                <a:gd name="textAreaRight" fmla="*/ 346680 w 346320"/>
                <a:gd name="textAreaTop" fmla="*/ 0 h 451800"/>
                <a:gd name="textAreaBottom" fmla="*/ 452160 h 451800"/>
              </a:gdLst>
              <a:ahLst/>
              <a:cxnLst/>
              <a:rect l="textAreaLeft" t="textAreaTop" r="textAreaRight" b="textAreaBottom"/>
              <a:pathLst>
                <a:path w="15745" h="20549">
                  <a:moveTo>
                    <a:pt x="1068" y="1"/>
                  </a:moveTo>
                  <a:lnTo>
                    <a:pt x="0" y="20549"/>
                  </a:lnTo>
                  <a:lnTo>
                    <a:pt x="14677" y="20549"/>
                  </a:lnTo>
                  <a:lnTo>
                    <a:pt x="15745" y="1"/>
                  </a:ln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04" name="Google Shape;196;p26"/>
            <p:cNvSpPr/>
            <p:nvPr/>
          </p:nvSpPr>
          <p:spPr>
            <a:xfrm>
              <a:off x="1207080" y="1466640"/>
              <a:ext cx="515880" cy="644400"/>
            </a:xfrm>
            <a:custGeom>
              <a:avLst/>
              <a:gdLst>
                <a:gd name="textAreaLeft" fmla="*/ 0 w 515880"/>
                <a:gd name="textAreaRight" fmla="*/ 516240 w 515880"/>
                <a:gd name="textAreaTop" fmla="*/ 0 h 644400"/>
                <a:gd name="textAreaBottom" fmla="*/ 644760 h 644400"/>
              </a:gdLst>
              <a:ahLst/>
              <a:cxnLst/>
              <a:rect l="textAreaLeft" t="textAreaTop" r="textAreaRight" b="textAreaBottom"/>
              <a:pathLst>
                <a:path w="23451" h="29288">
                  <a:moveTo>
                    <a:pt x="3436" y="0"/>
                  </a:moveTo>
                  <a:lnTo>
                    <a:pt x="0" y="27887"/>
                  </a:lnTo>
                  <a:lnTo>
                    <a:pt x="20014" y="29288"/>
                  </a:lnTo>
                  <a:lnTo>
                    <a:pt x="23450" y="1435"/>
                  </a:lnTo>
                  <a:lnTo>
                    <a:pt x="3436" y="0"/>
                  </a:ln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05" name="Google Shape;197;p26"/>
            <p:cNvSpPr/>
            <p:nvPr/>
          </p:nvSpPr>
          <p:spPr>
            <a:xfrm>
              <a:off x="2265120" y="1387440"/>
              <a:ext cx="346320" cy="452520"/>
            </a:xfrm>
            <a:custGeom>
              <a:avLst/>
              <a:gdLst>
                <a:gd name="textAreaLeft" fmla="*/ 0 w 346320"/>
                <a:gd name="textAreaRight" fmla="*/ 346680 w 346320"/>
                <a:gd name="textAreaTop" fmla="*/ 0 h 452520"/>
                <a:gd name="textAreaBottom" fmla="*/ 452880 h 452520"/>
              </a:gdLst>
              <a:ahLst/>
              <a:cxnLst/>
              <a:rect l="textAreaLeft" t="textAreaTop" r="textAreaRight" b="textAreaBottom"/>
              <a:pathLst>
                <a:path w="15746" h="20583">
                  <a:moveTo>
                    <a:pt x="1068" y="1"/>
                  </a:moveTo>
                  <a:lnTo>
                    <a:pt x="1" y="20582"/>
                  </a:lnTo>
                  <a:lnTo>
                    <a:pt x="14678" y="20582"/>
                  </a:lnTo>
                  <a:lnTo>
                    <a:pt x="15745" y="1"/>
                  </a:ln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06" name="Google Shape;198;p26"/>
            <p:cNvSpPr/>
            <p:nvPr/>
          </p:nvSpPr>
          <p:spPr>
            <a:xfrm>
              <a:off x="1840680" y="1647360"/>
              <a:ext cx="341640" cy="465840"/>
            </a:xfrm>
            <a:custGeom>
              <a:avLst/>
              <a:gdLst>
                <a:gd name="textAreaLeft" fmla="*/ 0 w 341640"/>
                <a:gd name="textAreaRight" fmla="*/ 342000 w 341640"/>
                <a:gd name="textAreaTop" fmla="*/ 0 h 465840"/>
                <a:gd name="textAreaBottom" fmla="*/ 466200 h 465840"/>
              </a:gdLst>
              <a:ahLst/>
              <a:cxnLst/>
              <a:rect l="textAreaLeft" t="textAreaTop" r="textAreaRight" b="textAreaBottom"/>
              <a:pathLst>
                <a:path w="15545" h="21182">
                  <a:moveTo>
                    <a:pt x="868" y="0"/>
                  </a:moveTo>
                  <a:lnTo>
                    <a:pt x="0" y="20515"/>
                  </a:lnTo>
                  <a:lnTo>
                    <a:pt x="14644" y="21182"/>
                  </a:lnTo>
                  <a:lnTo>
                    <a:pt x="15545" y="634"/>
                  </a:lnTo>
                  <a:lnTo>
                    <a:pt x="868" y="0"/>
                  </a:ln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07" name="Google Shape;199;p26"/>
            <p:cNvSpPr/>
            <p:nvPr/>
          </p:nvSpPr>
          <p:spPr>
            <a:xfrm>
              <a:off x="695160" y="1511640"/>
              <a:ext cx="335880" cy="461520"/>
            </a:xfrm>
            <a:custGeom>
              <a:avLst/>
              <a:gdLst>
                <a:gd name="textAreaLeft" fmla="*/ 0 w 335880"/>
                <a:gd name="textAreaRight" fmla="*/ 336240 w 335880"/>
                <a:gd name="textAreaTop" fmla="*/ 0 h 461520"/>
                <a:gd name="textAreaBottom" fmla="*/ 461880 h 461520"/>
              </a:gdLst>
              <a:ahLst/>
              <a:cxnLst/>
              <a:rect l="textAreaLeft" t="textAreaTop" r="textAreaRight" b="textAreaBottom"/>
              <a:pathLst>
                <a:path w="15278" h="20982">
                  <a:moveTo>
                    <a:pt x="14677" y="0"/>
                  </a:moveTo>
                  <a:lnTo>
                    <a:pt x="0" y="434"/>
                  </a:lnTo>
                  <a:lnTo>
                    <a:pt x="601" y="20982"/>
                  </a:lnTo>
                  <a:lnTo>
                    <a:pt x="15278" y="20548"/>
                  </a:lnTo>
                  <a:lnTo>
                    <a:pt x="14677" y="0"/>
                  </a:ln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08" name="Google Shape;200;p26"/>
            <p:cNvSpPr/>
            <p:nvPr/>
          </p:nvSpPr>
          <p:spPr>
            <a:xfrm>
              <a:off x="3089520" y="1458000"/>
              <a:ext cx="820440" cy="1207440"/>
            </a:xfrm>
            <a:custGeom>
              <a:avLst/>
              <a:gdLst>
                <a:gd name="textAreaLeft" fmla="*/ 0 w 820440"/>
                <a:gd name="textAreaRight" fmla="*/ 820800 w 820440"/>
                <a:gd name="textAreaTop" fmla="*/ 0 h 1207440"/>
                <a:gd name="textAreaBottom" fmla="*/ 1207800 h 1207440"/>
              </a:gdLst>
              <a:ahLst/>
              <a:cxnLst/>
              <a:rect l="textAreaLeft" t="textAreaTop" r="textAreaRight" b="textAreaBottom"/>
              <a:pathLst>
                <a:path w="37295" h="54874">
                  <a:moveTo>
                    <a:pt x="1" y="1"/>
                  </a:moveTo>
                  <a:lnTo>
                    <a:pt x="1" y="54874"/>
                  </a:lnTo>
                  <a:lnTo>
                    <a:pt x="37294" y="54874"/>
                  </a:lnTo>
                  <a:lnTo>
                    <a:pt x="37294" y="1"/>
                  </a:lnTo>
                  <a:close/>
                </a:path>
              </a:pathLst>
            </a:custGeom>
            <a:solidFill>
              <a:srgbClr val="E0E0E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09" name="Google Shape;201;p26"/>
            <p:cNvSpPr/>
            <p:nvPr/>
          </p:nvSpPr>
          <p:spPr>
            <a:xfrm>
              <a:off x="3039480" y="1458000"/>
              <a:ext cx="847800" cy="1207440"/>
            </a:xfrm>
            <a:custGeom>
              <a:avLst/>
              <a:gdLst>
                <a:gd name="textAreaLeft" fmla="*/ 0 w 847800"/>
                <a:gd name="textAreaRight" fmla="*/ 848160 w 847800"/>
                <a:gd name="textAreaTop" fmla="*/ 0 h 1207440"/>
                <a:gd name="textAreaBottom" fmla="*/ 1207800 h 1207440"/>
              </a:gdLst>
              <a:ahLst/>
              <a:cxnLst/>
              <a:rect l="textAreaLeft" t="textAreaTop" r="textAreaRight" b="textAreaBottom"/>
              <a:pathLst>
                <a:path w="38529" h="54874">
                  <a:moveTo>
                    <a:pt x="1" y="1"/>
                  </a:moveTo>
                  <a:lnTo>
                    <a:pt x="1" y="54874"/>
                  </a:lnTo>
                  <a:lnTo>
                    <a:pt x="38528" y="54874"/>
                  </a:lnTo>
                  <a:lnTo>
                    <a:pt x="38528" y="1"/>
                  </a:lnTo>
                  <a:close/>
                </a:path>
              </a:pathLst>
            </a:custGeom>
            <a:solidFill>
              <a:srgbClr val="F5F5F5"/>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10" name="Google Shape;202;p26"/>
            <p:cNvSpPr/>
            <p:nvPr/>
          </p:nvSpPr>
          <p:spPr>
            <a:xfrm>
              <a:off x="3110760" y="1553400"/>
              <a:ext cx="705960" cy="1016640"/>
            </a:xfrm>
            <a:custGeom>
              <a:avLst/>
              <a:gdLst>
                <a:gd name="textAreaLeft" fmla="*/ 0 w 705960"/>
                <a:gd name="textAreaRight" fmla="*/ 706320 w 705960"/>
                <a:gd name="textAreaTop" fmla="*/ 0 h 1016640"/>
                <a:gd name="textAreaBottom" fmla="*/ 1017000 h 1016640"/>
              </a:gdLst>
              <a:ahLst/>
              <a:cxnLst/>
              <a:rect l="textAreaLeft" t="textAreaTop" r="textAreaRight" b="textAreaBottom"/>
              <a:pathLst>
                <a:path w="32090" h="46201">
                  <a:moveTo>
                    <a:pt x="0" y="0"/>
                  </a:moveTo>
                  <a:lnTo>
                    <a:pt x="0" y="46200"/>
                  </a:lnTo>
                  <a:lnTo>
                    <a:pt x="32090" y="46200"/>
                  </a:lnTo>
                  <a:lnTo>
                    <a:pt x="32090" y="0"/>
                  </a:ln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11" name="Google Shape;203;p26"/>
            <p:cNvSpPr/>
            <p:nvPr/>
          </p:nvSpPr>
          <p:spPr>
            <a:xfrm>
              <a:off x="3375720" y="1935000"/>
              <a:ext cx="175680" cy="253080"/>
            </a:xfrm>
            <a:custGeom>
              <a:avLst/>
              <a:gdLst>
                <a:gd name="textAreaLeft" fmla="*/ 0 w 175680"/>
                <a:gd name="textAreaRight" fmla="*/ 176040 w 175680"/>
                <a:gd name="textAreaTop" fmla="*/ 0 h 253080"/>
                <a:gd name="textAreaBottom" fmla="*/ 253440 h 253080"/>
              </a:gdLst>
              <a:ahLst/>
              <a:cxnLst/>
              <a:rect l="textAreaLeft" t="textAreaTop" r="textAreaRight" b="textAreaBottom"/>
              <a:pathLst>
                <a:path w="8006" h="11509">
                  <a:moveTo>
                    <a:pt x="0" y="0"/>
                  </a:moveTo>
                  <a:lnTo>
                    <a:pt x="0" y="3536"/>
                  </a:lnTo>
                  <a:cubicBezTo>
                    <a:pt x="0" y="7939"/>
                    <a:pt x="3569" y="11508"/>
                    <a:pt x="8006" y="11508"/>
                  </a:cubicBezTo>
                  <a:lnTo>
                    <a:pt x="8006" y="8006"/>
                  </a:lnTo>
                  <a:cubicBezTo>
                    <a:pt x="8006" y="3569"/>
                    <a:pt x="4403" y="0"/>
                    <a:pt x="0" y="0"/>
                  </a:cubicBezTo>
                  <a:close/>
                </a:path>
              </a:pathLst>
            </a:custGeom>
            <a:solidFill>
              <a:srgbClr val="F5F5F5"/>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12" name="Google Shape;204;p26"/>
            <p:cNvSpPr/>
            <p:nvPr/>
          </p:nvSpPr>
          <p:spPr>
            <a:xfrm>
              <a:off x="3375720" y="1674360"/>
              <a:ext cx="175680" cy="252360"/>
            </a:xfrm>
            <a:custGeom>
              <a:avLst/>
              <a:gdLst>
                <a:gd name="textAreaLeft" fmla="*/ 0 w 175680"/>
                <a:gd name="textAreaRight" fmla="*/ 176040 w 175680"/>
                <a:gd name="textAreaTop" fmla="*/ 0 h 252360"/>
                <a:gd name="textAreaBottom" fmla="*/ 252720 h 252360"/>
              </a:gdLst>
              <a:ahLst/>
              <a:cxnLst/>
              <a:rect l="textAreaLeft" t="textAreaTop" r="textAreaRight" b="textAreaBottom"/>
              <a:pathLst>
                <a:path w="8006" h="11476">
                  <a:moveTo>
                    <a:pt x="0" y="0"/>
                  </a:moveTo>
                  <a:lnTo>
                    <a:pt x="0" y="3503"/>
                  </a:lnTo>
                  <a:cubicBezTo>
                    <a:pt x="0" y="7906"/>
                    <a:pt x="3569" y="11475"/>
                    <a:pt x="8006" y="11475"/>
                  </a:cubicBezTo>
                  <a:lnTo>
                    <a:pt x="8006" y="7973"/>
                  </a:lnTo>
                  <a:cubicBezTo>
                    <a:pt x="8006" y="3570"/>
                    <a:pt x="4403" y="0"/>
                    <a:pt x="0" y="0"/>
                  </a:cubicBezTo>
                  <a:close/>
                </a:path>
              </a:pathLst>
            </a:custGeom>
            <a:solidFill>
              <a:srgbClr val="F5F5F5"/>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13" name="Google Shape;205;p26"/>
            <p:cNvSpPr/>
            <p:nvPr/>
          </p:nvSpPr>
          <p:spPr>
            <a:xfrm>
              <a:off x="3375720" y="2196360"/>
              <a:ext cx="175680" cy="253080"/>
            </a:xfrm>
            <a:custGeom>
              <a:avLst/>
              <a:gdLst>
                <a:gd name="textAreaLeft" fmla="*/ 0 w 175680"/>
                <a:gd name="textAreaRight" fmla="*/ 176040 w 175680"/>
                <a:gd name="textAreaTop" fmla="*/ 0 h 253080"/>
                <a:gd name="textAreaBottom" fmla="*/ 253440 h 253080"/>
              </a:gdLst>
              <a:ahLst/>
              <a:cxnLst/>
              <a:rect l="textAreaLeft" t="textAreaTop" r="textAreaRight" b="textAreaBottom"/>
              <a:pathLst>
                <a:path w="8006" h="11509">
                  <a:moveTo>
                    <a:pt x="0" y="0"/>
                  </a:moveTo>
                  <a:lnTo>
                    <a:pt x="0" y="3503"/>
                  </a:lnTo>
                  <a:cubicBezTo>
                    <a:pt x="0" y="7939"/>
                    <a:pt x="3569" y="11509"/>
                    <a:pt x="8006" y="11509"/>
                  </a:cubicBezTo>
                  <a:lnTo>
                    <a:pt x="8006" y="7973"/>
                  </a:lnTo>
                  <a:cubicBezTo>
                    <a:pt x="8006" y="3570"/>
                    <a:pt x="4403" y="0"/>
                    <a:pt x="0" y="0"/>
                  </a:cubicBezTo>
                  <a:close/>
                </a:path>
              </a:pathLst>
            </a:custGeom>
            <a:solidFill>
              <a:srgbClr val="F5F5F5"/>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14" name="Google Shape;206;p26"/>
            <p:cNvSpPr/>
            <p:nvPr/>
          </p:nvSpPr>
          <p:spPr>
            <a:xfrm>
              <a:off x="3516120" y="3206880"/>
              <a:ext cx="93600" cy="678960"/>
            </a:xfrm>
            <a:custGeom>
              <a:avLst/>
              <a:gdLst>
                <a:gd name="textAreaLeft" fmla="*/ 0 w 93600"/>
                <a:gd name="textAreaRight" fmla="*/ 93960 w 93600"/>
                <a:gd name="textAreaTop" fmla="*/ 0 h 678960"/>
                <a:gd name="textAreaBottom" fmla="*/ 679320 h 678960"/>
              </a:gdLst>
              <a:ahLst/>
              <a:cxnLst/>
              <a:rect l="textAreaLeft" t="textAreaTop" r="textAreaRight" b="textAreaBottom"/>
              <a:pathLst>
                <a:path w="4271" h="30857">
                  <a:moveTo>
                    <a:pt x="4270" y="1"/>
                  </a:moveTo>
                  <a:lnTo>
                    <a:pt x="1968" y="935"/>
                  </a:lnTo>
                  <a:cubicBezTo>
                    <a:pt x="267" y="5938"/>
                    <a:pt x="0" y="19682"/>
                    <a:pt x="0" y="29755"/>
                  </a:cubicBezTo>
                  <a:cubicBezTo>
                    <a:pt x="0" y="29956"/>
                    <a:pt x="267" y="30122"/>
                    <a:pt x="601" y="30122"/>
                  </a:cubicBezTo>
                  <a:cubicBezTo>
                    <a:pt x="934" y="30122"/>
                    <a:pt x="1235" y="29956"/>
                    <a:pt x="1235" y="29755"/>
                  </a:cubicBezTo>
                  <a:cubicBezTo>
                    <a:pt x="1135" y="28288"/>
                    <a:pt x="1268" y="30856"/>
                    <a:pt x="2469" y="16413"/>
                  </a:cubicBezTo>
                  <a:cubicBezTo>
                    <a:pt x="3703" y="936"/>
                    <a:pt x="4270" y="1"/>
                    <a:pt x="4270" y="1"/>
                  </a:cubicBezTo>
                  <a:close/>
                </a:path>
              </a:pathLst>
            </a:custGeom>
            <a:solidFill>
              <a:srgbClr val="E6E6E6"/>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15" name="Google Shape;207;p26"/>
            <p:cNvSpPr/>
            <p:nvPr/>
          </p:nvSpPr>
          <p:spPr>
            <a:xfrm>
              <a:off x="3017160" y="3066480"/>
              <a:ext cx="551520" cy="371160"/>
            </a:xfrm>
            <a:custGeom>
              <a:avLst/>
              <a:gdLst>
                <a:gd name="textAreaLeft" fmla="*/ 0 w 551520"/>
                <a:gd name="textAreaRight" fmla="*/ 551880 w 551520"/>
                <a:gd name="textAreaTop" fmla="*/ 0 h 371160"/>
                <a:gd name="textAreaBottom" fmla="*/ 371520 h 371160"/>
              </a:gdLst>
              <a:ahLst/>
              <a:cxnLst/>
              <a:rect l="textAreaLeft" t="textAreaTop" r="textAreaRight" b="textAreaBottom"/>
              <a:pathLst>
                <a:path w="25066" h="16880">
                  <a:moveTo>
                    <a:pt x="2872" y="0"/>
                  </a:moveTo>
                  <a:cubicBezTo>
                    <a:pt x="1" y="0"/>
                    <a:pt x="8716" y="6621"/>
                    <a:pt x="14591" y="9808"/>
                  </a:cubicBezTo>
                  <a:cubicBezTo>
                    <a:pt x="19027" y="12176"/>
                    <a:pt x="23864" y="14344"/>
                    <a:pt x="25065" y="16879"/>
                  </a:cubicBezTo>
                  <a:cubicBezTo>
                    <a:pt x="24765" y="11576"/>
                    <a:pt x="24698" y="7806"/>
                    <a:pt x="21329" y="5038"/>
                  </a:cubicBezTo>
                  <a:cubicBezTo>
                    <a:pt x="17960" y="2236"/>
                    <a:pt x="10655" y="167"/>
                    <a:pt x="2916" y="1"/>
                  </a:cubicBezTo>
                  <a:cubicBezTo>
                    <a:pt x="2901" y="0"/>
                    <a:pt x="2886" y="0"/>
                    <a:pt x="2872" y="0"/>
                  </a:cubicBezTo>
                  <a:close/>
                </a:path>
              </a:pathLst>
            </a:custGeom>
            <a:solidFill>
              <a:srgbClr val="E6E6E6"/>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16" name="Google Shape;208;p26"/>
            <p:cNvSpPr/>
            <p:nvPr/>
          </p:nvSpPr>
          <p:spPr>
            <a:xfrm>
              <a:off x="3169800" y="3404880"/>
              <a:ext cx="384840" cy="258840"/>
            </a:xfrm>
            <a:custGeom>
              <a:avLst/>
              <a:gdLst>
                <a:gd name="textAreaLeft" fmla="*/ 0 w 384840"/>
                <a:gd name="textAreaRight" fmla="*/ 385200 w 384840"/>
                <a:gd name="textAreaTop" fmla="*/ 0 h 258840"/>
                <a:gd name="textAreaBottom" fmla="*/ 259200 h 258840"/>
              </a:gdLst>
              <a:ahLst/>
              <a:cxnLst/>
              <a:rect l="textAreaLeft" t="textAreaTop" r="textAreaRight" b="textAreaBottom"/>
              <a:pathLst>
                <a:path w="17503" h="11776">
                  <a:moveTo>
                    <a:pt x="2036" y="0"/>
                  </a:moveTo>
                  <a:cubicBezTo>
                    <a:pt x="0" y="0"/>
                    <a:pt x="6109" y="4612"/>
                    <a:pt x="10197" y="6838"/>
                  </a:cubicBezTo>
                  <a:cubicBezTo>
                    <a:pt x="13266" y="8506"/>
                    <a:pt x="16668" y="10007"/>
                    <a:pt x="17502" y="11775"/>
                  </a:cubicBezTo>
                  <a:cubicBezTo>
                    <a:pt x="17302" y="8073"/>
                    <a:pt x="17235" y="5471"/>
                    <a:pt x="14900" y="3503"/>
                  </a:cubicBezTo>
                  <a:cubicBezTo>
                    <a:pt x="12532" y="1568"/>
                    <a:pt x="7428" y="100"/>
                    <a:pt x="2058" y="0"/>
                  </a:cubicBezTo>
                  <a:cubicBezTo>
                    <a:pt x="2050" y="0"/>
                    <a:pt x="2043" y="0"/>
                    <a:pt x="2036" y="0"/>
                  </a:cubicBezTo>
                  <a:close/>
                </a:path>
              </a:pathLst>
            </a:custGeom>
            <a:solidFill>
              <a:srgbClr val="E6E6E6"/>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17" name="Google Shape;209;p26"/>
            <p:cNvSpPr/>
            <p:nvPr/>
          </p:nvSpPr>
          <p:spPr>
            <a:xfrm>
              <a:off x="3538080" y="3212640"/>
              <a:ext cx="630360" cy="412200"/>
            </a:xfrm>
            <a:custGeom>
              <a:avLst/>
              <a:gdLst>
                <a:gd name="textAreaLeft" fmla="*/ 0 w 630360"/>
                <a:gd name="textAreaRight" fmla="*/ 630720 w 630360"/>
                <a:gd name="textAreaTop" fmla="*/ 0 h 412200"/>
                <a:gd name="textAreaBottom" fmla="*/ 412560 h 412200"/>
              </a:gdLst>
              <a:ahLst/>
              <a:cxnLst/>
              <a:rect l="textAreaLeft" t="textAreaTop" r="textAreaRight" b="textAreaBottom"/>
              <a:pathLst>
                <a:path w="28650" h="18748">
                  <a:moveTo>
                    <a:pt x="25310" y="1"/>
                  </a:moveTo>
                  <a:cubicBezTo>
                    <a:pt x="25301" y="1"/>
                    <a:pt x="25293" y="1"/>
                    <a:pt x="25285" y="1"/>
                  </a:cubicBezTo>
                  <a:cubicBezTo>
                    <a:pt x="16645" y="101"/>
                    <a:pt x="8406" y="2369"/>
                    <a:pt x="4537" y="5471"/>
                  </a:cubicBezTo>
                  <a:cubicBezTo>
                    <a:pt x="701" y="8573"/>
                    <a:pt x="500" y="12776"/>
                    <a:pt x="0" y="18747"/>
                  </a:cubicBezTo>
                  <a:cubicBezTo>
                    <a:pt x="1401" y="15879"/>
                    <a:pt x="7239" y="12143"/>
                    <a:pt x="12876" y="9941"/>
                  </a:cubicBezTo>
                  <a:cubicBezTo>
                    <a:pt x="20995" y="6780"/>
                    <a:pt x="28650" y="1"/>
                    <a:pt x="25310" y="1"/>
                  </a:cubicBezTo>
                  <a:close/>
                </a:path>
              </a:pathLst>
            </a:custGeom>
            <a:solidFill>
              <a:srgbClr val="E6E6E6"/>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18" name="Google Shape;210;p26"/>
            <p:cNvSpPr/>
            <p:nvPr/>
          </p:nvSpPr>
          <p:spPr>
            <a:xfrm>
              <a:off x="3536640" y="2988360"/>
              <a:ext cx="415800" cy="348120"/>
            </a:xfrm>
            <a:custGeom>
              <a:avLst/>
              <a:gdLst>
                <a:gd name="textAreaLeft" fmla="*/ 0 w 415800"/>
                <a:gd name="textAreaRight" fmla="*/ 416160 w 415800"/>
                <a:gd name="textAreaTop" fmla="*/ 0 h 348120"/>
                <a:gd name="textAreaBottom" fmla="*/ 348480 h 348120"/>
              </a:gdLst>
              <a:ahLst/>
              <a:cxnLst/>
              <a:rect l="textAreaLeft" t="textAreaTop" r="textAreaRight" b="textAreaBottom"/>
              <a:pathLst>
                <a:path w="18906" h="15833">
                  <a:moveTo>
                    <a:pt x="17021" y="0"/>
                  </a:moveTo>
                  <a:cubicBezTo>
                    <a:pt x="16948" y="0"/>
                    <a:pt x="16867" y="7"/>
                    <a:pt x="16779" y="21"/>
                  </a:cubicBezTo>
                  <a:cubicBezTo>
                    <a:pt x="10708" y="921"/>
                    <a:pt x="5037" y="3323"/>
                    <a:pt x="2536" y="5925"/>
                  </a:cubicBezTo>
                  <a:cubicBezTo>
                    <a:pt x="0" y="8493"/>
                    <a:pt x="67" y="11529"/>
                    <a:pt x="67" y="15832"/>
                  </a:cubicBezTo>
                  <a:cubicBezTo>
                    <a:pt x="901" y="13630"/>
                    <a:pt x="4770" y="10261"/>
                    <a:pt x="8640" y="8227"/>
                  </a:cubicBezTo>
                  <a:cubicBezTo>
                    <a:pt x="15705" y="4469"/>
                    <a:pt x="18906" y="0"/>
                    <a:pt x="17021" y="0"/>
                  </a:cubicBezTo>
                  <a:close/>
                </a:path>
              </a:pathLst>
            </a:custGeom>
            <a:solidFill>
              <a:srgbClr val="E6E6E6"/>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19" name="Google Shape;211;p26"/>
            <p:cNvSpPr/>
            <p:nvPr/>
          </p:nvSpPr>
          <p:spPr>
            <a:xfrm>
              <a:off x="3387600" y="3824280"/>
              <a:ext cx="347040" cy="273600"/>
            </a:xfrm>
            <a:custGeom>
              <a:avLst/>
              <a:gdLst>
                <a:gd name="textAreaLeft" fmla="*/ 0 w 347040"/>
                <a:gd name="textAreaRight" fmla="*/ 347400 w 347040"/>
                <a:gd name="textAreaTop" fmla="*/ 0 h 273600"/>
                <a:gd name="textAreaBottom" fmla="*/ 273960 h 273600"/>
              </a:gdLst>
              <a:ahLst/>
              <a:cxnLst/>
              <a:rect l="textAreaLeft" t="textAreaTop" r="textAreaRight" b="textAreaBottom"/>
              <a:pathLst>
                <a:path w="15779" h="12443">
                  <a:moveTo>
                    <a:pt x="1" y="0"/>
                  </a:moveTo>
                  <a:lnTo>
                    <a:pt x="601" y="11942"/>
                  </a:lnTo>
                  <a:cubicBezTo>
                    <a:pt x="601" y="12209"/>
                    <a:pt x="868" y="12442"/>
                    <a:pt x="1135" y="12442"/>
                  </a:cubicBezTo>
                  <a:lnTo>
                    <a:pt x="14611" y="12442"/>
                  </a:lnTo>
                  <a:cubicBezTo>
                    <a:pt x="14912" y="12442"/>
                    <a:pt x="15145" y="12209"/>
                    <a:pt x="15145" y="11942"/>
                  </a:cubicBezTo>
                  <a:lnTo>
                    <a:pt x="15779" y="0"/>
                  </a:lnTo>
                  <a:close/>
                </a:path>
              </a:pathLst>
            </a:custGeom>
            <a:solidFill>
              <a:srgbClr val="F0F0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20" name="Google Shape;212;p26"/>
            <p:cNvSpPr/>
            <p:nvPr/>
          </p:nvSpPr>
          <p:spPr>
            <a:xfrm>
              <a:off x="3353760" y="3778560"/>
              <a:ext cx="414360" cy="100800"/>
            </a:xfrm>
            <a:custGeom>
              <a:avLst/>
              <a:gdLst>
                <a:gd name="textAreaLeft" fmla="*/ 0 w 414360"/>
                <a:gd name="textAreaRight" fmla="*/ 414720 w 414360"/>
                <a:gd name="textAreaTop" fmla="*/ 0 h 100800"/>
                <a:gd name="textAreaBottom" fmla="*/ 101160 h 100800"/>
              </a:gdLst>
              <a:ahLst/>
              <a:cxnLst/>
              <a:rect l="textAreaLeft" t="textAreaTop" r="textAreaRight" b="textAreaBottom"/>
              <a:pathLst>
                <a:path w="18848" h="4604">
                  <a:moveTo>
                    <a:pt x="0" y="0"/>
                  </a:moveTo>
                  <a:lnTo>
                    <a:pt x="501" y="4603"/>
                  </a:lnTo>
                  <a:lnTo>
                    <a:pt x="18314" y="4603"/>
                  </a:lnTo>
                  <a:lnTo>
                    <a:pt x="18847" y="0"/>
                  </a:lnTo>
                  <a:close/>
                </a:path>
              </a:pathLst>
            </a:custGeom>
            <a:solidFill>
              <a:srgbClr val="F0F0F0"/>
            </a:solidFill>
            <a:ln w="0">
              <a:noFill/>
            </a:ln>
          </p:spPr>
          <p:style>
            <a:lnRef idx="0"/>
            <a:fillRef idx="0"/>
            <a:effectRef idx="0"/>
            <a:fontRef idx="minor"/>
          </p:style>
          <p:txBody>
            <a:bodyPr tIns="50400" bIns="50400" anchor="ctr">
              <a:noAutofit/>
            </a:bodyPr>
            <a:p>
              <a:endParaRPr lang="en-US" sz="1400" b="0" u="none" strike="noStrike">
                <a:solidFill>
                  <a:srgbClr val="000000"/>
                </a:solidFill>
                <a:effectLst/>
                <a:uFillTx/>
                <a:latin typeface="Arial"/>
              </a:endParaRPr>
            </a:p>
          </p:txBody>
        </p:sp>
        <p:sp>
          <p:nvSpPr>
            <p:cNvPr id="121" name="Google Shape;213;p26"/>
            <p:cNvSpPr/>
            <p:nvPr/>
          </p:nvSpPr>
          <p:spPr>
            <a:xfrm>
              <a:off x="514800" y="4395960"/>
              <a:ext cx="3558960" cy="207360"/>
            </a:xfrm>
            <a:custGeom>
              <a:avLst/>
              <a:gdLst>
                <a:gd name="textAreaLeft" fmla="*/ 0 w 3558960"/>
                <a:gd name="textAreaRight" fmla="*/ 3559320 w 3558960"/>
                <a:gd name="textAreaTop" fmla="*/ 0 h 207360"/>
                <a:gd name="textAreaBottom" fmla="*/ 207720 h 207360"/>
              </a:gdLst>
              <a:ahLst/>
              <a:cxnLst/>
              <a:rect l="textAreaLeft" t="textAreaTop" r="textAreaRight" b="textAreaBottom"/>
              <a:pathLst>
                <a:path w="161716" h="9441">
                  <a:moveTo>
                    <a:pt x="80858" y="1"/>
                  </a:moveTo>
                  <a:cubicBezTo>
                    <a:pt x="36193" y="1"/>
                    <a:pt x="0" y="2135"/>
                    <a:pt x="0" y="4737"/>
                  </a:cubicBezTo>
                  <a:cubicBezTo>
                    <a:pt x="0" y="7339"/>
                    <a:pt x="36193" y="9441"/>
                    <a:pt x="80858" y="9441"/>
                  </a:cubicBezTo>
                  <a:cubicBezTo>
                    <a:pt x="125523" y="9441"/>
                    <a:pt x="161716" y="7339"/>
                    <a:pt x="161716" y="4737"/>
                  </a:cubicBezTo>
                  <a:cubicBezTo>
                    <a:pt x="161716" y="2135"/>
                    <a:pt x="125523" y="1"/>
                    <a:pt x="80858" y="1"/>
                  </a:cubicBezTo>
                  <a:close/>
                </a:path>
              </a:pathLst>
            </a:custGeom>
            <a:solidFill>
              <a:srgbClr val="F5F5F5"/>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22" name="Google Shape;214;p26"/>
            <p:cNvSpPr/>
            <p:nvPr/>
          </p:nvSpPr>
          <p:spPr>
            <a:xfrm>
              <a:off x="3490920" y="1288440"/>
              <a:ext cx="17280" cy="52560"/>
            </a:xfrm>
            <a:custGeom>
              <a:avLst/>
              <a:gdLst>
                <a:gd name="textAreaLeft" fmla="*/ 0 w 17280"/>
                <a:gd name="textAreaRight" fmla="*/ 17640 w 17280"/>
                <a:gd name="textAreaTop" fmla="*/ 0 h 52560"/>
                <a:gd name="textAreaBottom" fmla="*/ 52920 h 52560"/>
              </a:gdLst>
              <a:ahLst/>
              <a:cxnLst/>
              <a:rect l="textAreaLeft" t="textAreaTop" r="textAreaRight" b="textAreaBottom"/>
              <a:pathLst>
                <a:path w="801" h="2403">
                  <a:moveTo>
                    <a:pt x="367" y="0"/>
                  </a:moveTo>
                  <a:cubicBezTo>
                    <a:pt x="367" y="768"/>
                    <a:pt x="267" y="1535"/>
                    <a:pt x="0" y="2269"/>
                  </a:cubicBezTo>
                  <a:lnTo>
                    <a:pt x="401" y="2402"/>
                  </a:lnTo>
                  <a:cubicBezTo>
                    <a:pt x="667" y="1635"/>
                    <a:pt x="801" y="801"/>
                    <a:pt x="801" y="0"/>
                  </a:cubicBezTo>
                  <a:close/>
                </a:path>
              </a:pathLst>
            </a:custGeom>
            <a:solidFill>
              <a:srgbClr val="2FC09B"/>
            </a:solidFill>
            <a:ln w="0">
              <a:noFill/>
            </a:ln>
          </p:spPr>
          <p:style>
            <a:lnRef idx="0"/>
            <a:fillRef idx="0"/>
            <a:effectRef idx="0"/>
            <a:fontRef idx="minor"/>
          </p:style>
          <p:txBody>
            <a:bodyPr tIns="26280" bIns="26280" anchor="ctr">
              <a:noAutofit/>
            </a:bodyPr>
            <a:p>
              <a:endParaRPr lang="en-US" sz="1400" b="0" u="none" strike="noStrike">
                <a:solidFill>
                  <a:srgbClr val="000000"/>
                </a:solidFill>
                <a:effectLst/>
                <a:uFillTx/>
                <a:latin typeface="Arial"/>
              </a:endParaRPr>
            </a:p>
          </p:txBody>
        </p:sp>
        <p:sp>
          <p:nvSpPr>
            <p:cNvPr id="123" name="Google Shape;215;p26"/>
            <p:cNvSpPr/>
            <p:nvPr/>
          </p:nvSpPr>
          <p:spPr>
            <a:xfrm>
              <a:off x="3392640" y="1127520"/>
              <a:ext cx="108360" cy="114120"/>
            </a:xfrm>
            <a:custGeom>
              <a:avLst/>
              <a:gdLst>
                <a:gd name="textAreaLeft" fmla="*/ 0 w 108360"/>
                <a:gd name="textAreaRight" fmla="*/ 108720 w 108360"/>
                <a:gd name="textAreaTop" fmla="*/ 0 h 114120"/>
                <a:gd name="textAreaBottom" fmla="*/ 114480 h 114120"/>
              </a:gdLst>
              <a:ahLst/>
              <a:cxnLst/>
              <a:rect l="textAreaLeft" t="textAreaTop" r="textAreaRight" b="textAreaBottom"/>
              <a:pathLst>
                <a:path w="4938" h="5204">
                  <a:moveTo>
                    <a:pt x="134" y="0"/>
                  </a:moveTo>
                  <a:lnTo>
                    <a:pt x="0" y="400"/>
                  </a:lnTo>
                  <a:cubicBezTo>
                    <a:pt x="2169" y="1168"/>
                    <a:pt x="3870" y="2969"/>
                    <a:pt x="4537" y="5204"/>
                  </a:cubicBezTo>
                  <a:lnTo>
                    <a:pt x="4937" y="5070"/>
                  </a:lnTo>
                  <a:cubicBezTo>
                    <a:pt x="4237" y="2702"/>
                    <a:pt x="2435" y="834"/>
                    <a:pt x="134" y="0"/>
                  </a:cubicBezTo>
                  <a:close/>
                </a:path>
              </a:pathLst>
            </a:custGeom>
            <a:solidFill>
              <a:srgbClr val="2FC09B"/>
            </a:solidFill>
            <a:ln w="0">
              <a:noFill/>
            </a:ln>
          </p:spPr>
          <p:style>
            <a:lnRef idx="0"/>
            <a:fillRef idx="0"/>
            <a:effectRef idx="0"/>
            <a:fontRef idx="minor"/>
          </p:style>
          <p:txBody>
            <a:bodyPr tIns="57240" bIns="57240" anchor="ctr">
              <a:noAutofit/>
            </a:bodyPr>
            <a:p>
              <a:endParaRPr lang="en-US" sz="1400" b="0" u="none" strike="noStrike">
                <a:solidFill>
                  <a:srgbClr val="000000"/>
                </a:solidFill>
                <a:effectLst/>
                <a:uFillTx/>
                <a:latin typeface="Arial"/>
              </a:endParaRPr>
            </a:p>
          </p:txBody>
        </p:sp>
        <p:sp>
          <p:nvSpPr>
            <p:cNvPr id="124" name="Google Shape;216;p26"/>
            <p:cNvSpPr/>
            <p:nvPr/>
          </p:nvSpPr>
          <p:spPr>
            <a:xfrm>
              <a:off x="3165840" y="1149120"/>
              <a:ext cx="310320" cy="305640"/>
            </a:xfrm>
            <a:custGeom>
              <a:avLst/>
              <a:gdLst>
                <a:gd name="textAreaLeft" fmla="*/ 0 w 310320"/>
                <a:gd name="textAreaRight" fmla="*/ 310680 w 310320"/>
                <a:gd name="textAreaTop" fmla="*/ 0 h 305640"/>
                <a:gd name="textAreaBottom" fmla="*/ 306000 h 305640"/>
              </a:gdLst>
              <a:ahLst/>
              <a:cxnLst/>
              <a:rect l="textAreaLeft" t="textAreaTop" r="textAreaRight" b="textAreaBottom"/>
              <a:pathLst>
                <a:path w="14111" h="13903">
                  <a:moveTo>
                    <a:pt x="7794" y="0"/>
                  </a:moveTo>
                  <a:cubicBezTo>
                    <a:pt x="6570" y="0"/>
                    <a:pt x="5313" y="362"/>
                    <a:pt x="4170" y="1160"/>
                  </a:cubicBezTo>
                  <a:cubicBezTo>
                    <a:pt x="0" y="4095"/>
                    <a:pt x="867" y="10533"/>
                    <a:pt x="5671" y="12235"/>
                  </a:cubicBezTo>
                  <a:lnTo>
                    <a:pt x="10007" y="13903"/>
                  </a:lnTo>
                  <a:lnTo>
                    <a:pt x="9207" y="12502"/>
                  </a:lnTo>
                  <a:cubicBezTo>
                    <a:pt x="12075" y="11834"/>
                    <a:pt x="14110" y="9266"/>
                    <a:pt x="14110" y="6330"/>
                  </a:cubicBezTo>
                  <a:cubicBezTo>
                    <a:pt x="14110" y="2591"/>
                    <a:pt x="11069" y="0"/>
                    <a:pt x="7794"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25" name="Google Shape;217;p26"/>
            <p:cNvSpPr/>
            <p:nvPr/>
          </p:nvSpPr>
          <p:spPr>
            <a:xfrm>
              <a:off x="3123360" y="1274760"/>
              <a:ext cx="227160" cy="224640"/>
            </a:xfrm>
            <a:custGeom>
              <a:avLst/>
              <a:gdLst>
                <a:gd name="textAreaLeft" fmla="*/ 0 w 227160"/>
                <a:gd name="textAreaRight" fmla="*/ 227520 w 227160"/>
                <a:gd name="textAreaTop" fmla="*/ 0 h 224640"/>
                <a:gd name="textAreaBottom" fmla="*/ 225000 h 224640"/>
              </a:gdLst>
              <a:ahLst/>
              <a:cxnLst/>
              <a:rect l="textAreaLeft" t="textAreaTop" r="textAreaRight" b="textAreaBottom"/>
              <a:pathLst>
                <a:path w="10342" h="10216">
                  <a:moveTo>
                    <a:pt x="4647" y="1"/>
                  </a:moveTo>
                  <a:cubicBezTo>
                    <a:pt x="2251" y="1"/>
                    <a:pt x="0" y="1897"/>
                    <a:pt x="0" y="4645"/>
                  </a:cubicBezTo>
                  <a:cubicBezTo>
                    <a:pt x="0" y="6780"/>
                    <a:pt x="1501" y="8648"/>
                    <a:pt x="3636" y="9148"/>
                  </a:cubicBezTo>
                  <a:lnTo>
                    <a:pt x="3002" y="10215"/>
                  </a:lnTo>
                  <a:lnTo>
                    <a:pt x="6205" y="8981"/>
                  </a:lnTo>
                  <a:cubicBezTo>
                    <a:pt x="9707" y="7714"/>
                    <a:pt x="10341" y="3010"/>
                    <a:pt x="7272" y="842"/>
                  </a:cubicBezTo>
                  <a:cubicBezTo>
                    <a:pt x="6449" y="263"/>
                    <a:pt x="5538" y="1"/>
                    <a:pt x="4647"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26" name="Google Shape;218;p26"/>
            <p:cNvSpPr/>
            <p:nvPr/>
          </p:nvSpPr>
          <p:spPr>
            <a:xfrm>
              <a:off x="3472560" y="1675080"/>
              <a:ext cx="326520" cy="331560"/>
            </a:xfrm>
            <a:custGeom>
              <a:avLst/>
              <a:gdLst>
                <a:gd name="textAreaLeft" fmla="*/ 0 w 326520"/>
                <a:gd name="textAreaRight" fmla="*/ 326880 w 326520"/>
                <a:gd name="textAreaTop" fmla="*/ 0 h 331560"/>
                <a:gd name="textAreaBottom" fmla="*/ 331920 h 331560"/>
              </a:gdLst>
              <a:ahLst/>
              <a:cxnLst/>
              <a:rect l="textAreaLeft" t="textAreaTop" r="textAreaRight" b="textAreaBottom"/>
              <a:pathLst>
                <a:path w="14845" h="15079">
                  <a:moveTo>
                    <a:pt x="8707" y="1"/>
                  </a:moveTo>
                  <a:cubicBezTo>
                    <a:pt x="7072" y="1420"/>
                    <a:pt x="3782" y="2525"/>
                    <a:pt x="1608" y="2525"/>
                  </a:cubicBezTo>
                  <a:cubicBezTo>
                    <a:pt x="1431" y="2525"/>
                    <a:pt x="1262" y="2518"/>
                    <a:pt x="1101" y="2502"/>
                  </a:cubicBezTo>
                  <a:lnTo>
                    <a:pt x="1101" y="2502"/>
                  </a:lnTo>
                  <a:cubicBezTo>
                    <a:pt x="0" y="9507"/>
                    <a:pt x="5871" y="15078"/>
                    <a:pt x="5871" y="15078"/>
                  </a:cubicBezTo>
                  <a:cubicBezTo>
                    <a:pt x="5871" y="15078"/>
                    <a:pt x="13343" y="12009"/>
                    <a:pt x="14844" y="5104"/>
                  </a:cubicBezTo>
                  <a:cubicBezTo>
                    <a:pt x="12809" y="4504"/>
                    <a:pt x="9774" y="2069"/>
                    <a:pt x="8707"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27" name="Google Shape;219;p26"/>
            <p:cNvSpPr/>
            <p:nvPr/>
          </p:nvSpPr>
          <p:spPr>
            <a:xfrm>
              <a:off x="3510000" y="1708200"/>
              <a:ext cx="261720" cy="270720"/>
            </a:xfrm>
            <a:custGeom>
              <a:avLst/>
              <a:gdLst>
                <a:gd name="textAreaLeft" fmla="*/ 0 w 261720"/>
                <a:gd name="textAreaRight" fmla="*/ 262080 w 261720"/>
                <a:gd name="textAreaTop" fmla="*/ 0 h 270720"/>
                <a:gd name="textAreaBottom" fmla="*/ 271080 h 270720"/>
              </a:gdLst>
              <a:ahLst/>
              <a:cxnLst/>
              <a:rect l="textAreaLeft" t="textAreaTop" r="textAreaRight" b="textAreaBottom"/>
              <a:pathLst>
                <a:path w="11910" h="12310">
                  <a:moveTo>
                    <a:pt x="6705" y="1"/>
                  </a:moveTo>
                  <a:cubicBezTo>
                    <a:pt x="4771" y="1168"/>
                    <a:pt x="2569" y="1869"/>
                    <a:pt x="334" y="2036"/>
                  </a:cubicBezTo>
                  <a:cubicBezTo>
                    <a:pt x="1" y="6872"/>
                    <a:pt x="3169" y="10942"/>
                    <a:pt x="4404" y="12310"/>
                  </a:cubicBezTo>
                  <a:cubicBezTo>
                    <a:pt x="6072" y="11476"/>
                    <a:pt x="10475" y="8840"/>
                    <a:pt x="11909" y="4237"/>
                  </a:cubicBezTo>
                  <a:cubicBezTo>
                    <a:pt x="9874" y="3236"/>
                    <a:pt x="8106" y="1802"/>
                    <a:pt x="6705" y="1"/>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28" name="Google Shape;220;p26"/>
            <p:cNvSpPr/>
            <p:nvPr/>
          </p:nvSpPr>
          <p:spPr>
            <a:xfrm>
              <a:off x="1950840" y="1121040"/>
              <a:ext cx="291240" cy="133200"/>
            </a:xfrm>
            <a:custGeom>
              <a:avLst/>
              <a:gdLst>
                <a:gd name="textAreaLeft" fmla="*/ 0 w 291240"/>
                <a:gd name="textAreaRight" fmla="*/ 291600 w 291240"/>
                <a:gd name="textAreaTop" fmla="*/ 0 h 133200"/>
                <a:gd name="textAreaBottom" fmla="*/ 133560 h 133200"/>
              </a:gdLst>
              <a:ahLst/>
              <a:cxnLst/>
              <a:rect l="textAreaLeft" t="textAreaTop" r="textAreaRight" b="textAreaBottom"/>
              <a:pathLst>
                <a:path w="13244" h="6072">
                  <a:moveTo>
                    <a:pt x="5705" y="1"/>
                  </a:moveTo>
                  <a:lnTo>
                    <a:pt x="1" y="6072"/>
                  </a:lnTo>
                  <a:lnTo>
                    <a:pt x="13244" y="3470"/>
                  </a:lnTo>
                  <a:lnTo>
                    <a:pt x="5705" y="1"/>
                  </a:lnTo>
                  <a:close/>
                </a:path>
              </a:pathLst>
            </a:custGeom>
            <a:solidFill>
              <a:srgbClr val="2FC09B"/>
            </a:solidFill>
            <a:ln w="0">
              <a:noFill/>
            </a:ln>
          </p:spPr>
          <p:style>
            <a:lnRef idx="0"/>
            <a:fillRef idx="0"/>
            <a:effectRef idx="0"/>
            <a:fontRef idx="minor"/>
          </p:style>
          <p:txBody>
            <a:bodyPr tIns="66600" bIns="66600" anchor="ctr">
              <a:noAutofit/>
            </a:bodyPr>
            <a:p>
              <a:endParaRPr lang="en-US" sz="1400" b="0" u="none" strike="noStrike">
                <a:solidFill>
                  <a:srgbClr val="000000"/>
                </a:solidFill>
                <a:effectLst/>
                <a:uFillTx/>
                <a:latin typeface="Arial"/>
              </a:endParaRPr>
            </a:p>
          </p:txBody>
        </p:sp>
        <p:sp>
          <p:nvSpPr>
            <p:cNvPr id="129" name="Google Shape;221;p26"/>
            <p:cNvSpPr/>
            <p:nvPr/>
          </p:nvSpPr>
          <p:spPr>
            <a:xfrm>
              <a:off x="1928880" y="1197000"/>
              <a:ext cx="376200" cy="267480"/>
            </a:xfrm>
            <a:custGeom>
              <a:avLst/>
              <a:gdLst>
                <a:gd name="textAreaLeft" fmla="*/ 0 w 376200"/>
                <a:gd name="textAreaRight" fmla="*/ 376560 w 376200"/>
                <a:gd name="textAreaTop" fmla="*/ 0 h 267480"/>
                <a:gd name="textAreaBottom" fmla="*/ 267840 h 267480"/>
              </a:gdLst>
              <a:ahLst/>
              <a:cxnLst/>
              <a:rect l="textAreaLeft" t="textAreaTop" r="textAreaRight" b="textAreaBottom"/>
              <a:pathLst>
                <a:path w="17113" h="12174">
                  <a:moveTo>
                    <a:pt x="14437" y="1"/>
                  </a:moveTo>
                  <a:cubicBezTo>
                    <a:pt x="14374" y="1"/>
                    <a:pt x="14309" y="6"/>
                    <a:pt x="14244" y="16"/>
                  </a:cubicBezTo>
                  <a:lnTo>
                    <a:pt x="1001" y="2618"/>
                  </a:lnTo>
                  <a:cubicBezTo>
                    <a:pt x="401" y="2718"/>
                    <a:pt x="0" y="3318"/>
                    <a:pt x="100" y="3919"/>
                  </a:cubicBezTo>
                  <a:lnTo>
                    <a:pt x="1535" y="11258"/>
                  </a:lnTo>
                  <a:cubicBezTo>
                    <a:pt x="1654" y="11796"/>
                    <a:pt x="2123" y="12173"/>
                    <a:pt x="2675" y="12173"/>
                  </a:cubicBezTo>
                  <a:cubicBezTo>
                    <a:pt x="2739" y="12173"/>
                    <a:pt x="2804" y="12168"/>
                    <a:pt x="2869" y="12158"/>
                  </a:cubicBezTo>
                  <a:lnTo>
                    <a:pt x="16112" y="9556"/>
                  </a:lnTo>
                  <a:cubicBezTo>
                    <a:pt x="16712" y="9456"/>
                    <a:pt x="17112" y="8856"/>
                    <a:pt x="17012" y="8255"/>
                  </a:cubicBezTo>
                  <a:lnTo>
                    <a:pt x="15578" y="917"/>
                  </a:lnTo>
                  <a:cubicBezTo>
                    <a:pt x="15458" y="378"/>
                    <a:pt x="14990" y="1"/>
                    <a:pt x="14437"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30" name="Google Shape;222;p26"/>
            <p:cNvSpPr/>
            <p:nvPr/>
          </p:nvSpPr>
          <p:spPr>
            <a:xfrm>
              <a:off x="1950840" y="1197360"/>
              <a:ext cx="291240" cy="133200"/>
            </a:xfrm>
            <a:custGeom>
              <a:avLst/>
              <a:gdLst>
                <a:gd name="textAreaLeft" fmla="*/ 0 w 291240"/>
                <a:gd name="textAreaRight" fmla="*/ 291600 w 291240"/>
                <a:gd name="textAreaTop" fmla="*/ 0 h 133200"/>
                <a:gd name="textAreaBottom" fmla="*/ 133560 h 133200"/>
              </a:gdLst>
              <a:ahLst/>
              <a:cxnLst/>
              <a:rect l="textAreaLeft" t="textAreaTop" r="textAreaRight" b="textAreaBottom"/>
              <a:pathLst>
                <a:path w="13244" h="6072">
                  <a:moveTo>
                    <a:pt x="13244" y="0"/>
                  </a:moveTo>
                  <a:lnTo>
                    <a:pt x="1" y="2602"/>
                  </a:lnTo>
                  <a:lnTo>
                    <a:pt x="7573" y="6071"/>
                  </a:lnTo>
                  <a:lnTo>
                    <a:pt x="13244" y="0"/>
                  </a:lnTo>
                  <a:close/>
                </a:path>
              </a:pathLst>
            </a:custGeom>
            <a:solidFill>
              <a:srgbClr val="2F9C80"/>
            </a:solidFill>
            <a:ln w="0">
              <a:noFill/>
            </a:ln>
          </p:spPr>
          <p:style>
            <a:lnRef idx="0"/>
            <a:fillRef idx="0"/>
            <a:effectRef idx="0"/>
            <a:fontRef idx="minor"/>
          </p:style>
          <p:txBody>
            <a:bodyPr tIns="66600" bIns="66600" anchor="ctr">
              <a:noAutofit/>
            </a:bodyPr>
            <a:p>
              <a:endParaRPr lang="en-US" sz="1400" b="0" u="none" strike="noStrike">
                <a:solidFill>
                  <a:srgbClr val="000000"/>
                </a:solidFill>
                <a:effectLst/>
                <a:uFillTx/>
                <a:latin typeface="Arial"/>
              </a:endParaRPr>
            </a:p>
          </p:txBody>
        </p:sp>
        <p:sp>
          <p:nvSpPr>
            <p:cNvPr id="131" name="Google Shape;223;p26"/>
            <p:cNvSpPr/>
            <p:nvPr/>
          </p:nvSpPr>
          <p:spPr>
            <a:xfrm>
              <a:off x="1953720" y="1080360"/>
              <a:ext cx="261000" cy="250200"/>
            </a:xfrm>
            <a:custGeom>
              <a:avLst/>
              <a:gdLst>
                <a:gd name="textAreaLeft" fmla="*/ 0 w 261000"/>
                <a:gd name="textAreaRight" fmla="*/ 261360 w 261000"/>
                <a:gd name="textAreaTop" fmla="*/ 0 h 250200"/>
                <a:gd name="textAreaBottom" fmla="*/ 250560 h 250200"/>
              </a:gdLst>
              <a:ahLst/>
              <a:cxnLst/>
              <a:rect l="textAreaLeft" t="textAreaTop" r="textAreaRight" b="textAreaBottom"/>
              <a:pathLst>
                <a:path w="11876" h="11376">
                  <a:moveTo>
                    <a:pt x="9607" y="0"/>
                  </a:moveTo>
                  <a:lnTo>
                    <a:pt x="0" y="3269"/>
                  </a:lnTo>
                  <a:lnTo>
                    <a:pt x="1902" y="8840"/>
                  </a:lnTo>
                  <a:lnTo>
                    <a:pt x="7439" y="11375"/>
                  </a:lnTo>
                  <a:lnTo>
                    <a:pt x="11876" y="6638"/>
                  </a:lnTo>
                  <a:lnTo>
                    <a:pt x="9607" y="0"/>
                  </a:ln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32" name="Google Shape;224;p26"/>
            <p:cNvSpPr/>
            <p:nvPr/>
          </p:nvSpPr>
          <p:spPr>
            <a:xfrm>
              <a:off x="1953720" y="1080360"/>
              <a:ext cx="261000" cy="250200"/>
            </a:xfrm>
            <a:custGeom>
              <a:avLst/>
              <a:gdLst>
                <a:gd name="textAreaLeft" fmla="*/ 0 w 261000"/>
                <a:gd name="textAreaRight" fmla="*/ 261360 w 261000"/>
                <a:gd name="textAreaTop" fmla="*/ 0 h 250200"/>
                <a:gd name="textAreaBottom" fmla="*/ 250560 h 250200"/>
              </a:gdLst>
              <a:ahLst/>
              <a:cxnLst/>
              <a:rect l="textAreaLeft" t="textAreaTop" r="textAreaRight" b="textAreaBottom"/>
              <a:pathLst>
                <a:path w="11876" h="11376">
                  <a:moveTo>
                    <a:pt x="9607" y="0"/>
                  </a:moveTo>
                  <a:lnTo>
                    <a:pt x="0" y="3269"/>
                  </a:lnTo>
                  <a:lnTo>
                    <a:pt x="1902" y="8840"/>
                  </a:lnTo>
                  <a:lnTo>
                    <a:pt x="7439" y="11375"/>
                  </a:lnTo>
                  <a:lnTo>
                    <a:pt x="11876" y="6638"/>
                  </a:lnTo>
                  <a:lnTo>
                    <a:pt x="9607" y="0"/>
                  </a:ln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33" name="Google Shape;225;p26"/>
            <p:cNvSpPr/>
            <p:nvPr/>
          </p:nvSpPr>
          <p:spPr>
            <a:xfrm>
              <a:off x="1724760" y="1624680"/>
              <a:ext cx="222840" cy="222120"/>
            </a:xfrm>
            <a:custGeom>
              <a:avLst/>
              <a:gdLst>
                <a:gd name="textAreaLeft" fmla="*/ 0 w 222840"/>
                <a:gd name="textAreaRight" fmla="*/ 223200 w 222840"/>
                <a:gd name="textAreaTop" fmla="*/ 0 h 222120"/>
                <a:gd name="textAreaBottom" fmla="*/ 222480 h 222120"/>
              </a:gdLst>
              <a:ahLst/>
              <a:cxnLst/>
              <a:rect l="textAreaLeft" t="textAreaTop" r="textAreaRight" b="textAreaBottom"/>
              <a:pathLst>
                <a:path w="10142" h="10108">
                  <a:moveTo>
                    <a:pt x="5063" y="2982"/>
                  </a:moveTo>
                  <a:cubicBezTo>
                    <a:pt x="5924" y="2982"/>
                    <a:pt x="6780" y="3500"/>
                    <a:pt x="7073" y="4470"/>
                  </a:cubicBezTo>
                  <a:cubicBezTo>
                    <a:pt x="7406" y="5604"/>
                    <a:pt x="6739" y="6738"/>
                    <a:pt x="5638" y="7072"/>
                  </a:cubicBezTo>
                  <a:cubicBezTo>
                    <a:pt x="5442" y="7127"/>
                    <a:pt x="5248" y="7153"/>
                    <a:pt x="5061" y="7153"/>
                  </a:cubicBezTo>
                  <a:cubicBezTo>
                    <a:pt x="3559" y="7153"/>
                    <a:pt x="2436" y="5493"/>
                    <a:pt x="3237" y="4070"/>
                  </a:cubicBezTo>
                  <a:cubicBezTo>
                    <a:pt x="3643" y="3332"/>
                    <a:pt x="4355" y="2982"/>
                    <a:pt x="5063" y="2982"/>
                  </a:cubicBezTo>
                  <a:close/>
                  <a:moveTo>
                    <a:pt x="4704" y="0"/>
                  </a:moveTo>
                  <a:lnTo>
                    <a:pt x="2703" y="567"/>
                  </a:lnTo>
                  <a:lnTo>
                    <a:pt x="2636" y="1334"/>
                  </a:lnTo>
                  <a:cubicBezTo>
                    <a:pt x="2403" y="1501"/>
                    <a:pt x="2169" y="1668"/>
                    <a:pt x="1969" y="1868"/>
                  </a:cubicBezTo>
                  <a:lnTo>
                    <a:pt x="1235" y="1735"/>
                  </a:lnTo>
                  <a:lnTo>
                    <a:pt x="234" y="3603"/>
                  </a:lnTo>
                  <a:lnTo>
                    <a:pt x="735" y="4136"/>
                  </a:lnTo>
                  <a:cubicBezTo>
                    <a:pt x="668" y="4437"/>
                    <a:pt x="635" y="4703"/>
                    <a:pt x="635" y="5004"/>
                  </a:cubicBezTo>
                  <a:lnTo>
                    <a:pt x="1" y="5437"/>
                  </a:lnTo>
                  <a:lnTo>
                    <a:pt x="601" y="7439"/>
                  </a:lnTo>
                  <a:lnTo>
                    <a:pt x="1335" y="7472"/>
                  </a:lnTo>
                  <a:cubicBezTo>
                    <a:pt x="1502" y="7739"/>
                    <a:pt x="1669" y="7939"/>
                    <a:pt x="1869" y="8173"/>
                  </a:cubicBezTo>
                  <a:lnTo>
                    <a:pt x="1769" y="8906"/>
                  </a:lnTo>
                  <a:lnTo>
                    <a:pt x="3604" y="9907"/>
                  </a:lnTo>
                  <a:lnTo>
                    <a:pt x="4137" y="9407"/>
                  </a:lnTo>
                  <a:cubicBezTo>
                    <a:pt x="4437" y="9473"/>
                    <a:pt x="4738" y="9507"/>
                    <a:pt x="5005" y="9507"/>
                  </a:cubicBezTo>
                  <a:lnTo>
                    <a:pt x="5438" y="10107"/>
                  </a:lnTo>
                  <a:lnTo>
                    <a:pt x="7440" y="9540"/>
                  </a:lnTo>
                  <a:lnTo>
                    <a:pt x="7473" y="8773"/>
                  </a:lnTo>
                  <a:cubicBezTo>
                    <a:pt x="7740" y="8606"/>
                    <a:pt x="7973" y="8439"/>
                    <a:pt x="8173" y="8239"/>
                  </a:cubicBezTo>
                  <a:lnTo>
                    <a:pt x="8907" y="8373"/>
                  </a:lnTo>
                  <a:lnTo>
                    <a:pt x="9908" y="6538"/>
                  </a:lnTo>
                  <a:lnTo>
                    <a:pt x="9408" y="5971"/>
                  </a:lnTo>
                  <a:cubicBezTo>
                    <a:pt x="9474" y="5704"/>
                    <a:pt x="9508" y="5404"/>
                    <a:pt x="9508" y="5137"/>
                  </a:cubicBezTo>
                  <a:lnTo>
                    <a:pt x="10142" y="4703"/>
                  </a:lnTo>
                  <a:lnTo>
                    <a:pt x="9541" y="2669"/>
                  </a:lnTo>
                  <a:lnTo>
                    <a:pt x="8807" y="2635"/>
                  </a:lnTo>
                  <a:cubicBezTo>
                    <a:pt x="8640" y="2402"/>
                    <a:pt x="8474" y="2168"/>
                    <a:pt x="8274" y="1968"/>
                  </a:cubicBezTo>
                  <a:lnTo>
                    <a:pt x="8374" y="1234"/>
                  </a:lnTo>
                  <a:lnTo>
                    <a:pt x="6539" y="200"/>
                  </a:lnTo>
                  <a:lnTo>
                    <a:pt x="5972" y="701"/>
                  </a:lnTo>
                  <a:cubicBezTo>
                    <a:pt x="5705" y="634"/>
                    <a:pt x="5405" y="600"/>
                    <a:pt x="5138" y="600"/>
                  </a:cubicBezTo>
                  <a:lnTo>
                    <a:pt x="4704" y="0"/>
                  </a:ln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34" name="Google Shape;226;p26"/>
            <p:cNvSpPr/>
            <p:nvPr/>
          </p:nvSpPr>
          <p:spPr>
            <a:xfrm>
              <a:off x="1588680" y="1623960"/>
              <a:ext cx="136080" cy="136080"/>
            </a:xfrm>
            <a:custGeom>
              <a:avLst/>
              <a:gdLst>
                <a:gd name="textAreaLeft" fmla="*/ 0 w 136080"/>
                <a:gd name="textAreaRight" fmla="*/ 136440 w 136080"/>
                <a:gd name="textAreaTop" fmla="*/ 0 h 136080"/>
                <a:gd name="textAreaBottom" fmla="*/ 136440 h 136080"/>
              </a:gdLst>
              <a:ahLst/>
              <a:cxnLst/>
              <a:rect l="textAreaLeft" t="textAreaTop" r="textAreaRight" b="textAreaBottom"/>
              <a:pathLst>
                <a:path w="6206" h="6206">
                  <a:moveTo>
                    <a:pt x="3106" y="995"/>
                  </a:moveTo>
                  <a:cubicBezTo>
                    <a:pt x="3975" y="995"/>
                    <a:pt x="4842" y="1524"/>
                    <a:pt x="5138" y="2502"/>
                  </a:cubicBezTo>
                  <a:cubicBezTo>
                    <a:pt x="5438" y="3603"/>
                    <a:pt x="4804" y="4771"/>
                    <a:pt x="3704" y="5104"/>
                  </a:cubicBezTo>
                  <a:cubicBezTo>
                    <a:pt x="3504" y="5160"/>
                    <a:pt x="3307" y="5186"/>
                    <a:pt x="3118" y="5186"/>
                  </a:cubicBezTo>
                  <a:cubicBezTo>
                    <a:pt x="1599" y="5186"/>
                    <a:pt x="501" y="3522"/>
                    <a:pt x="1302" y="2069"/>
                  </a:cubicBezTo>
                  <a:cubicBezTo>
                    <a:pt x="1704" y="1339"/>
                    <a:pt x="2405" y="995"/>
                    <a:pt x="3106" y="995"/>
                  </a:cubicBezTo>
                  <a:close/>
                  <a:moveTo>
                    <a:pt x="2903" y="1"/>
                  </a:moveTo>
                  <a:lnTo>
                    <a:pt x="1635" y="334"/>
                  </a:lnTo>
                  <a:lnTo>
                    <a:pt x="1602" y="801"/>
                  </a:lnTo>
                  <a:cubicBezTo>
                    <a:pt x="1469" y="901"/>
                    <a:pt x="1335" y="1001"/>
                    <a:pt x="1202" y="1135"/>
                  </a:cubicBezTo>
                  <a:lnTo>
                    <a:pt x="735" y="1068"/>
                  </a:lnTo>
                  <a:lnTo>
                    <a:pt x="134" y="2202"/>
                  </a:lnTo>
                  <a:lnTo>
                    <a:pt x="435" y="2536"/>
                  </a:lnTo>
                  <a:cubicBezTo>
                    <a:pt x="401" y="2703"/>
                    <a:pt x="368" y="2869"/>
                    <a:pt x="368" y="3070"/>
                  </a:cubicBezTo>
                  <a:lnTo>
                    <a:pt x="1" y="3303"/>
                  </a:lnTo>
                  <a:lnTo>
                    <a:pt x="368" y="4571"/>
                  </a:lnTo>
                  <a:lnTo>
                    <a:pt x="801" y="4604"/>
                  </a:lnTo>
                  <a:cubicBezTo>
                    <a:pt x="902" y="4737"/>
                    <a:pt x="1035" y="4871"/>
                    <a:pt x="1135" y="5004"/>
                  </a:cubicBezTo>
                  <a:lnTo>
                    <a:pt x="1068" y="5471"/>
                  </a:lnTo>
                  <a:lnTo>
                    <a:pt x="2202" y="6072"/>
                  </a:lnTo>
                  <a:lnTo>
                    <a:pt x="2536" y="5771"/>
                  </a:lnTo>
                  <a:cubicBezTo>
                    <a:pt x="2703" y="5805"/>
                    <a:pt x="2870" y="5838"/>
                    <a:pt x="3070" y="5838"/>
                  </a:cubicBezTo>
                  <a:lnTo>
                    <a:pt x="3337" y="6205"/>
                  </a:lnTo>
                  <a:lnTo>
                    <a:pt x="4571" y="5838"/>
                  </a:lnTo>
                  <a:lnTo>
                    <a:pt x="4604" y="5405"/>
                  </a:lnTo>
                  <a:cubicBezTo>
                    <a:pt x="4738" y="5304"/>
                    <a:pt x="4904" y="5204"/>
                    <a:pt x="5004" y="5071"/>
                  </a:cubicBezTo>
                  <a:lnTo>
                    <a:pt x="5471" y="5138"/>
                  </a:lnTo>
                  <a:lnTo>
                    <a:pt x="6105" y="4004"/>
                  </a:lnTo>
                  <a:lnTo>
                    <a:pt x="5772" y="3670"/>
                  </a:lnTo>
                  <a:cubicBezTo>
                    <a:pt x="5805" y="3503"/>
                    <a:pt x="5838" y="3336"/>
                    <a:pt x="5838" y="3136"/>
                  </a:cubicBezTo>
                  <a:lnTo>
                    <a:pt x="6205" y="2869"/>
                  </a:lnTo>
                  <a:lnTo>
                    <a:pt x="5872" y="1635"/>
                  </a:lnTo>
                  <a:lnTo>
                    <a:pt x="5405" y="1602"/>
                  </a:lnTo>
                  <a:cubicBezTo>
                    <a:pt x="5305" y="1468"/>
                    <a:pt x="5205" y="1335"/>
                    <a:pt x="5071" y="1202"/>
                  </a:cubicBezTo>
                  <a:lnTo>
                    <a:pt x="5138" y="735"/>
                  </a:lnTo>
                  <a:lnTo>
                    <a:pt x="4037" y="134"/>
                  </a:lnTo>
                  <a:lnTo>
                    <a:pt x="3670" y="434"/>
                  </a:lnTo>
                  <a:cubicBezTo>
                    <a:pt x="3503" y="401"/>
                    <a:pt x="3337" y="368"/>
                    <a:pt x="3170" y="368"/>
                  </a:cubicBezTo>
                  <a:lnTo>
                    <a:pt x="2903" y="1"/>
                  </a:lnTo>
                  <a:close/>
                </a:path>
              </a:pathLst>
            </a:custGeom>
            <a:solidFill>
              <a:srgbClr val="263238"/>
            </a:solidFill>
            <a:ln w="0">
              <a:noFill/>
            </a:ln>
          </p:spPr>
          <p:style>
            <a:lnRef idx="0"/>
            <a:fillRef idx="0"/>
            <a:effectRef idx="0"/>
            <a:fontRef idx="minor"/>
          </p:style>
          <p:txBody>
            <a:bodyPr tIns="68040" bIns="68040" anchor="ctr">
              <a:noAutofit/>
            </a:bodyPr>
            <a:p>
              <a:endParaRPr lang="en-US" sz="1400" b="0" u="none" strike="noStrike">
                <a:solidFill>
                  <a:srgbClr val="000000"/>
                </a:solidFill>
                <a:effectLst/>
                <a:uFillTx/>
                <a:latin typeface="Arial"/>
              </a:endParaRPr>
            </a:p>
          </p:txBody>
        </p:sp>
        <p:sp>
          <p:nvSpPr>
            <p:cNvPr id="135" name="Google Shape;227;p26"/>
            <p:cNvSpPr/>
            <p:nvPr/>
          </p:nvSpPr>
          <p:spPr>
            <a:xfrm>
              <a:off x="2609280" y="1471680"/>
              <a:ext cx="132120" cy="156240"/>
            </a:xfrm>
            <a:custGeom>
              <a:avLst/>
              <a:gdLst>
                <a:gd name="textAreaLeft" fmla="*/ 0 w 132120"/>
                <a:gd name="textAreaRight" fmla="*/ 132480 w 132120"/>
                <a:gd name="textAreaTop" fmla="*/ 0 h 156240"/>
                <a:gd name="textAreaBottom" fmla="*/ 156600 h 156240"/>
              </a:gdLst>
              <a:ahLst/>
              <a:cxnLst/>
              <a:rect l="textAreaLeft" t="textAreaTop" r="textAreaRight" b="textAreaBottom"/>
              <a:pathLst>
                <a:path w="6023" h="7117">
                  <a:moveTo>
                    <a:pt x="3311" y="0"/>
                  </a:moveTo>
                  <a:cubicBezTo>
                    <a:pt x="1852" y="0"/>
                    <a:pt x="1239" y="1108"/>
                    <a:pt x="1268" y="2602"/>
                  </a:cubicBezTo>
                  <a:cubicBezTo>
                    <a:pt x="1335" y="4303"/>
                    <a:pt x="0" y="6771"/>
                    <a:pt x="1702" y="7105"/>
                  </a:cubicBezTo>
                  <a:cubicBezTo>
                    <a:pt x="1741" y="7113"/>
                    <a:pt x="1781" y="7116"/>
                    <a:pt x="1822" y="7116"/>
                  </a:cubicBezTo>
                  <a:cubicBezTo>
                    <a:pt x="3524" y="7116"/>
                    <a:pt x="6022" y="425"/>
                    <a:pt x="3970" y="66"/>
                  </a:cubicBezTo>
                  <a:cubicBezTo>
                    <a:pt x="3734" y="22"/>
                    <a:pt x="3514" y="0"/>
                    <a:pt x="3311" y="0"/>
                  </a:cubicBezTo>
                  <a:close/>
                </a:path>
              </a:pathLst>
            </a:custGeom>
            <a:solidFill>
              <a:srgbClr val="263238"/>
            </a:solidFill>
            <a:ln w="0">
              <a:noFill/>
            </a:ln>
          </p:spPr>
          <p:style>
            <a:lnRef idx="0"/>
            <a:fillRef idx="0"/>
            <a:effectRef idx="0"/>
            <a:fontRef idx="minor"/>
          </p:style>
          <p:txBody>
            <a:bodyPr tIns="78120" bIns="78120" anchor="ctr">
              <a:noAutofit/>
            </a:bodyPr>
            <a:p>
              <a:endParaRPr lang="en-US" sz="1400" b="0" u="none" strike="noStrike">
                <a:solidFill>
                  <a:srgbClr val="000000"/>
                </a:solidFill>
                <a:effectLst/>
                <a:uFillTx/>
                <a:latin typeface="Arial"/>
              </a:endParaRPr>
            </a:p>
          </p:txBody>
        </p:sp>
        <p:sp>
          <p:nvSpPr>
            <p:cNvPr id="136" name="Google Shape;228;p26"/>
            <p:cNvSpPr/>
            <p:nvPr/>
          </p:nvSpPr>
          <p:spPr>
            <a:xfrm>
              <a:off x="2193120" y="2553120"/>
              <a:ext cx="570960" cy="1747080"/>
            </a:xfrm>
            <a:custGeom>
              <a:avLst/>
              <a:gdLst>
                <a:gd name="textAreaLeft" fmla="*/ 0 w 570960"/>
                <a:gd name="textAreaRight" fmla="*/ 571320 w 570960"/>
                <a:gd name="textAreaTop" fmla="*/ 0 h 1747080"/>
                <a:gd name="textAreaBottom" fmla="*/ 1747440 h 1747080"/>
              </a:gdLst>
              <a:ahLst/>
              <a:cxnLst/>
              <a:rect l="textAreaLeft" t="textAreaTop" r="textAreaRight" b="textAreaBottom"/>
              <a:pathLst>
                <a:path w="25953" h="79392">
                  <a:moveTo>
                    <a:pt x="10075" y="1"/>
                  </a:moveTo>
                  <a:cubicBezTo>
                    <a:pt x="10075" y="1"/>
                    <a:pt x="7640" y="27187"/>
                    <a:pt x="6272" y="38762"/>
                  </a:cubicBezTo>
                  <a:cubicBezTo>
                    <a:pt x="4838" y="50771"/>
                    <a:pt x="1" y="77423"/>
                    <a:pt x="1" y="77423"/>
                  </a:cubicBezTo>
                  <a:lnTo>
                    <a:pt x="6972" y="79391"/>
                  </a:lnTo>
                  <a:cubicBezTo>
                    <a:pt x="6972" y="79391"/>
                    <a:pt x="14778" y="53272"/>
                    <a:pt x="15779" y="38328"/>
                  </a:cubicBezTo>
                  <a:cubicBezTo>
                    <a:pt x="21550" y="21783"/>
                    <a:pt x="25953" y="234"/>
                    <a:pt x="25953" y="234"/>
                  </a:cubicBezTo>
                  <a:lnTo>
                    <a:pt x="10075" y="1"/>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37" name="Google Shape;229;p26"/>
            <p:cNvSpPr/>
            <p:nvPr/>
          </p:nvSpPr>
          <p:spPr>
            <a:xfrm>
              <a:off x="2583720" y="2822040"/>
              <a:ext cx="87840" cy="441000"/>
            </a:xfrm>
            <a:custGeom>
              <a:avLst/>
              <a:gdLst>
                <a:gd name="textAreaLeft" fmla="*/ 0 w 87840"/>
                <a:gd name="textAreaRight" fmla="*/ 88200 w 87840"/>
                <a:gd name="textAreaTop" fmla="*/ 0 h 441000"/>
                <a:gd name="textAreaBottom" fmla="*/ 441360 h 441000"/>
              </a:gdLst>
              <a:ahLst/>
              <a:cxnLst/>
              <a:rect l="textAreaLeft" t="textAreaTop" r="textAreaRight" b="textAreaBottom"/>
              <a:pathLst>
                <a:path w="4004" h="20049">
                  <a:moveTo>
                    <a:pt x="1035" y="1"/>
                  </a:moveTo>
                  <a:cubicBezTo>
                    <a:pt x="1035" y="1"/>
                    <a:pt x="568" y="12710"/>
                    <a:pt x="1" y="20048"/>
                  </a:cubicBezTo>
                  <a:cubicBezTo>
                    <a:pt x="1502" y="15278"/>
                    <a:pt x="2836" y="10375"/>
                    <a:pt x="4004" y="5872"/>
                  </a:cubicBezTo>
                  <a:lnTo>
                    <a:pt x="1035" y="1"/>
                  </a:lnTo>
                  <a:close/>
                </a:path>
              </a:pathLst>
            </a:custGeom>
            <a:solidFill>
              <a:srgbClr val="1C2427"/>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38" name="Google Shape;230;p26"/>
            <p:cNvSpPr/>
            <p:nvPr/>
          </p:nvSpPr>
          <p:spPr>
            <a:xfrm>
              <a:off x="2019600" y="4248000"/>
              <a:ext cx="321120" cy="252720"/>
            </a:xfrm>
            <a:custGeom>
              <a:avLst/>
              <a:gdLst>
                <a:gd name="textAreaLeft" fmla="*/ 0 w 321120"/>
                <a:gd name="textAreaRight" fmla="*/ 321480 w 321120"/>
                <a:gd name="textAreaTop" fmla="*/ 0 h 252720"/>
                <a:gd name="textAreaBottom" fmla="*/ 253080 h 252720"/>
              </a:gdLst>
              <a:ahLst/>
              <a:cxnLst/>
              <a:rect l="textAreaLeft" t="textAreaTop" r="textAreaRight" b="textAreaBottom"/>
              <a:pathLst>
                <a:path w="14611" h="11499">
                  <a:moveTo>
                    <a:pt x="8974" y="0"/>
                  </a:moveTo>
                  <a:cubicBezTo>
                    <a:pt x="8974" y="0"/>
                    <a:pt x="8106" y="4103"/>
                    <a:pt x="7439" y="5204"/>
                  </a:cubicBezTo>
                  <a:cubicBezTo>
                    <a:pt x="6095" y="5597"/>
                    <a:pt x="4623" y="6506"/>
                    <a:pt x="2041" y="6506"/>
                  </a:cubicBezTo>
                  <a:cubicBezTo>
                    <a:pt x="1995" y="6506"/>
                    <a:pt x="1949" y="6506"/>
                    <a:pt x="1902" y="6505"/>
                  </a:cubicBezTo>
                  <a:cubicBezTo>
                    <a:pt x="668" y="6505"/>
                    <a:pt x="1" y="8306"/>
                    <a:pt x="1502" y="8740"/>
                  </a:cubicBezTo>
                  <a:cubicBezTo>
                    <a:pt x="3937" y="9474"/>
                    <a:pt x="5805" y="9707"/>
                    <a:pt x="7906" y="10341"/>
                  </a:cubicBezTo>
                  <a:cubicBezTo>
                    <a:pt x="9674" y="10875"/>
                    <a:pt x="10108" y="11175"/>
                    <a:pt x="11142" y="11475"/>
                  </a:cubicBezTo>
                  <a:cubicBezTo>
                    <a:pt x="11194" y="11491"/>
                    <a:pt x="11248" y="11498"/>
                    <a:pt x="11301" y="11498"/>
                  </a:cubicBezTo>
                  <a:cubicBezTo>
                    <a:pt x="11583" y="11498"/>
                    <a:pt x="11853" y="11284"/>
                    <a:pt x="11909" y="10975"/>
                  </a:cubicBezTo>
                  <a:lnTo>
                    <a:pt x="12509" y="7606"/>
                  </a:lnTo>
                  <a:cubicBezTo>
                    <a:pt x="12943" y="5871"/>
                    <a:pt x="14611" y="2002"/>
                    <a:pt x="14611" y="2002"/>
                  </a:cubicBezTo>
                  <a:lnTo>
                    <a:pt x="8974" y="0"/>
                  </a:ln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39" name="Google Shape;231;p26"/>
            <p:cNvSpPr/>
            <p:nvPr/>
          </p:nvSpPr>
          <p:spPr>
            <a:xfrm>
              <a:off x="2184120" y="4204800"/>
              <a:ext cx="187560" cy="117000"/>
            </a:xfrm>
            <a:custGeom>
              <a:avLst/>
              <a:gdLst>
                <a:gd name="textAreaLeft" fmla="*/ 0 w 187560"/>
                <a:gd name="textAreaRight" fmla="*/ 187920 w 187560"/>
                <a:gd name="textAreaTop" fmla="*/ 0 h 117000"/>
                <a:gd name="textAreaBottom" fmla="*/ 117360 h 117000"/>
              </a:gdLst>
              <a:ahLst/>
              <a:cxnLst/>
              <a:rect l="textAreaLeft" t="textAreaTop" r="textAreaRight" b="textAreaBottom"/>
              <a:pathLst>
                <a:path w="8540" h="5331">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263238"/>
            </a:solidFill>
            <a:ln w="0">
              <a:noFill/>
            </a:ln>
          </p:spPr>
          <p:style>
            <a:lnRef idx="0"/>
            <a:fillRef idx="0"/>
            <a:effectRef idx="0"/>
            <a:fontRef idx="minor"/>
          </p:style>
          <p:txBody>
            <a:bodyPr tIns="58680" bIns="58680" anchor="ctr">
              <a:noAutofit/>
            </a:bodyPr>
            <a:p>
              <a:endParaRPr lang="en-US" sz="1400" b="0" u="none" strike="noStrike">
                <a:solidFill>
                  <a:srgbClr val="000000"/>
                </a:solidFill>
                <a:effectLst/>
                <a:uFillTx/>
                <a:latin typeface="Arial"/>
              </a:endParaRPr>
            </a:p>
          </p:txBody>
        </p:sp>
        <p:sp>
          <p:nvSpPr>
            <p:cNvPr id="140" name="Google Shape;232;p26"/>
            <p:cNvSpPr/>
            <p:nvPr/>
          </p:nvSpPr>
          <p:spPr>
            <a:xfrm>
              <a:off x="2184120" y="4204800"/>
              <a:ext cx="187560" cy="117000"/>
            </a:xfrm>
            <a:custGeom>
              <a:avLst/>
              <a:gdLst>
                <a:gd name="textAreaLeft" fmla="*/ 0 w 187560"/>
                <a:gd name="textAreaRight" fmla="*/ 187920 w 187560"/>
                <a:gd name="textAreaTop" fmla="*/ 0 h 117000"/>
                <a:gd name="textAreaBottom" fmla="*/ 117360 h 117000"/>
              </a:gdLst>
              <a:ahLst/>
              <a:cxnLst/>
              <a:rect l="textAreaLeft" t="textAreaTop" r="textAreaRight" b="textAreaBottom"/>
              <a:pathLst>
                <a:path w="8540" h="5331">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B7B7B7"/>
            </a:solidFill>
            <a:ln w="0">
              <a:noFill/>
            </a:ln>
          </p:spPr>
          <p:style>
            <a:lnRef idx="0"/>
            <a:fillRef idx="0"/>
            <a:effectRef idx="0"/>
            <a:fontRef idx="minor"/>
          </p:style>
          <p:txBody>
            <a:bodyPr tIns="58680" bIns="58680" anchor="ctr">
              <a:noAutofit/>
            </a:bodyPr>
            <a:p>
              <a:endParaRPr lang="en-US" sz="1400" b="0" u="none" strike="noStrike">
                <a:solidFill>
                  <a:srgbClr val="000000"/>
                </a:solidFill>
                <a:effectLst/>
                <a:uFillTx/>
                <a:latin typeface="Arial"/>
              </a:endParaRPr>
            </a:p>
          </p:txBody>
        </p:sp>
        <p:sp>
          <p:nvSpPr>
            <p:cNvPr id="141" name="Google Shape;233;p26"/>
            <p:cNvSpPr/>
            <p:nvPr/>
          </p:nvSpPr>
          <p:spPr>
            <a:xfrm>
              <a:off x="2676960" y="4280760"/>
              <a:ext cx="256680" cy="218520"/>
            </a:xfrm>
            <a:custGeom>
              <a:avLst/>
              <a:gdLst>
                <a:gd name="textAreaLeft" fmla="*/ 0 w 256680"/>
                <a:gd name="textAreaRight" fmla="*/ 257040 w 256680"/>
                <a:gd name="textAreaTop" fmla="*/ 0 h 218520"/>
                <a:gd name="textAreaBottom" fmla="*/ 218880 h 218520"/>
              </a:gdLst>
              <a:ahLst/>
              <a:cxnLst/>
              <a:rect l="textAreaLeft" t="textAreaTop" r="textAreaRight" b="textAreaBottom"/>
              <a:pathLst>
                <a:path w="11676" h="9951">
                  <a:moveTo>
                    <a:pt x="10775" y="0"/>
                  </a:moveTo>
                  <a:lnTo>
                    <a:pt x="5171" y="134"/>
                  </a:lnTo>
                  <a:cubicBezTo>
                    <a:pt x="5171" y="134"/>
                    <a:pt x="5604" y="3870"/>
                    <a:pt x="5571" y="5204"/>
                  </a:cubicBezTo>
                  <a:cubicBezTo>
                    <a:pt x="4503" y="5971"/>
                    <a:pt x="3403" y="7005"/>
                    <a:pt x="1068" y="7706"/>
                  </a:cubicBezTo>
                  <a:cubicBezTo>
                    <a:pt x="0" y="8040"/>
                    <a:pt x="100" y="9941"/>
                    <a:pt x="1535" y="9941"/>
                  </a:cubicBezTo>
                  <a:cubicBezTo>
                    <a:pt x="1776" y="9948"/>
                    <a:pt x="2011" y="9951"/>
                    <a:pt x="2239" y="9951"/>
                  </a:cubicBezTo>
                  <a:cubicBezTo>
                    <a:pt x="4162" y="9951"/>
                    <a:pt x="5660" y="9738"/>
                    <a:pt x="7380" y="9738"/>
                  </a:cubicBezTo>
                  <a:cubicBezTo>
                    <a:pt x="7488" y="9738"/>
                    <a:pt x="7596" y="9739"/>
                    <a:pt x="7706" y="9741"/>
                  </a:cubicBezTo>
                  <a:cubicBezTo>
                    <a:pt x="9440" y="9774"/>
                    <a:pt x="9640" y="9941"/>
                    <a:pt x="10674" y="9941"/>
                  </a:cubicBezTo>
                  <a:cubicBezTo>
                    <a:pt x="11275" y="9941"/>
                    <a:pt x="11675" y="9374"/>
                    <a:pt x="11508" y="8807"/>
                  </a:cubicBezTo>
                  <a:lnTo>
                    <a:pt x="10841" y="5871"/>
                  </a:lnTo>
                  <a:cubicBezTo>
                    <a:pt x="10641" y="4103"/>
                    <a:pt x="10775" y="0"/>
                    <a:pt x="10775"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42" name="Google Shape;234;p26"/>
            <p:cNvSpPr/>
            <p:nvPr/>
          </p:nvSpPr>
          <p:spPr>
            <a:xfrm>
              <a:off x="2544840" y="2555640"/>
              <a:ext cx="402120" cy="1727280"/>
            </a:xfrm>
            <a:custGeom>
              <a:avLst/>
              <a:gdLst>
                <a:gd name="textAreaLeft" fmla="*/ 0 w 402120"/>
                <a:gd name="textAreaRight" fmla="*/ 402480 w 402120"/>
                <a:gd name="textAreaTop" fmla="*/ 0 h 1727280"/>
                <a:gd name="textAreaBottom" fmla="*/ 1727640 h 1727280"/>
              </a:gdLst>
              <a:ahLst/>
              <a:cxnLst/>
              <a:rect l="textAreaLeft" t="textAreaTop" r="textAreaRight" b="textAreaBottom"/>
              <a:pathLst>
                <a:path w="18281" h="78491">
                  <a:moveTo>
                    <a:pt x="1" y="1"/>
                  </a:moveTo>
                  <a:cubicBezTo>
                    <a:pt x="1" y="1"/>
                    <a:pt x="3870" y="27187"/>
                    <a:pt x="5772" y="38495"/>
                  </a:cubicBezTo>
                  <a:cubicBezTo>
                    <a:pt x="7673" y="49803"/>
                    <a:pt x="10342" y="78390"/>
                    <a:pt x="10342" y="78390"/>
                  </a:cubicBezTo>
                  <a:lnTo>
                    <a:pt x="17447" y="78490"/>
                  </a:lnTo>
                  <a:cubicBezTo>
                    <a:pt x="17447" y="78490"/>
                    <a:pt x="18281" y="50504"/>
                    <a:pt x="15545" y="37228"/>
                  </a:cubicBezTo>
                  <a:cubicBezTo>
                    <a:pt x="15045" y="20115"/>
                    <a:pt x="16980" y="10275"/>
                    <a:pt x="14445" y="234"/>
                  </a:cubicBezTo>
                  <a:lnTo>
                    <a:pt x="1" y="1"/>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43" name="Google Shape;235;p26"/>
            <p:cNvSpPr/>
            <p:nvPr/>
          </p:nvSpPr>
          <p:spPr>
            <a:xfrm>
              <a:off x="2756160" y="4233240"/>
              <a:ext cx="186120" cy="77400"/>
            </a:xfrm>
            <a:custGeom>
              <a:avLst/>
              <a:gdLst>
                <a:gd name="textAreaLeft" fmla="*/ 0 w 186120"/>
                <a:gd name="textAreaRight" fmla="*/ 186480 w 186120"/>
                <a:gd name="textAreaTop" fmla="*/ 0 h 77400"/>
                <a:gd name="textAreaBottom" fmla="*/ 77760 h 77400"/>
              </a:gdLst>
              <a:ahLst/>
              <a:cxnLst/>
              <a:rect l="textAreaLeft" t="textAreaTop" r="textAreaRight" b="textAreaBottom"/>
              <a:pathLst>
                <a:path w="8474" h="354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263238"/>
            </a:solidFill>
            <a:ln w="0">
              <a:noFill/>
            </a:ln>
          </p:spPr>
          <p:style>
            <a:lnRef idx="0"/>
            <a:fillRef idx="0"/>
            <a:effectRef idx="0"/>
            <a:fontRef idx="minor"/>
          </p:style>
          <p:txBody>
            <a:bodyPr tIns="38880" bIns="38880" anchor="ctr">
              <a:noAutofit/>
            </a:bodyPr>
            <a:p>
              <a:endParaRPr lang="en-US" sz="1400" b="0" u="none" strike="noStrike">
                <a:solidFill>
                  <a:srgbClr val="000000"/>
                </a:solidFill>
                <a:effectLst/>
                <a:uFillTx/>
                <a:latin typeface="Arial"/>
              </a:endParaRPr>
            </a:p>
          </p:txBody>
        </p:sp>
        <p:sp>
          <p:nvSpPr>
            <p:cNvPr id="144" name="Google Shape;236;p26"/>
            <p:cNvSpPr/>
            <p:nvPr/>
          </p:nvSpPr>
          <p:spPr>
            <a:xfrm>
              <a:off x="2756160" y="4233240"/>
              <a:ext cx="186120" cy="77400"/>
            </a:xfrm>
            <a:custGeom>
              <a:avLst/>
              <a:gdLst>
                <a:gd name="textAreaLeft" fmla="*/ 0 w 186120"/>
                <a:gd name="textAreaRight" fmla="*/ 186480 w 186120"/>
                <a:gd name="textAreaTop" fmla="*/ 0 h 77400"/>
                <a:gd name="textAreaBottom" fmla="*/ 77760 h 77400"/>
              </a:gdLst>
              <a:ahLst/>
              <a:cxnLst/>
              <a:rect l="textAreaLeft" t="textAreaTop" r="textAreaRight" b="textAreaBottom"/>
              <a:pathLst>
                <a:path w="8474" h="354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B7B7B7"/>
            </a:solidFill>
            <a:ln w="0">
              <a:noFill/>
            </a:ln>
          </p:spPr>
          <p:style>
            <a:lnRef idx="0"/>
            <a:fillRef idx="0"/>
            <a:effectRef idx="0"/>
            <a:fontRef idx="minor"/>
          </p:style>
          <p:txBody>
            <a:bodyPr tIns="38880" bIns="38880" anchor="ctr">
              <a:noAutofit/>
            </a:bodyPr>
            <a:p>
              <a:endParaRPr lang="en-US" sz="1400" b="0" u="none" strike="noStrike">
                <a:solidFill>
                  <a:srgbClr val="000000"/>
                </a:solidFill>
                <a:effectLst/>
                <a:uFillTx/>
                <a:latin typeface="Arial"/>
              </a:endParaRPr>
            </a:p>
          </p:txBody>
        </p:sp>
        <p:sp>
          <p:nvSpPr>
            <p:cNvPr id="145" name="Google Shape;237;p26"/>
            <p:cNvSpPr/>
            <p:nvPr/>
          </p:nvSpPr>
          <p:spPr>
            <a:xfrm>
              <a:off x="2118960" y="1587240"/>
              <a:ext cx="465120" cy="404280"/>
            </a:xfrm>
            <a:custGeom>
              <a:avLst/>
              <a:gdLst>
                <a:gd name="textAreaLeft" fmla="*/ 0 w 465120"/>
                <a:gd name="textAreaRight" fmla="*/ 465480 w 465120"/>
                <a:gd name="textAreaTop" fmla="*/ 0 h 404280"/>
                <a:gd name="textAreaBottom" fmla="*/ 404640 h 404280"/>
              </a:gdLst>
              <a:ahLst/>
              <a:cxnLst/>
              <a:rect l="textAreaLeft" t="textAreaTop" r="textAreaRight" b="textAreaBottom"/>
              <a:pathLst>
                <a:path w="21150" h="18378">
                  <a:moveTo>
                    <a:pt x="1810" y="0"/>
                  </a:moveTo>
                  <a:cubicBezTo>
                    <a:pt x="1176" y="0"/>
                    <a:pt x="547" y="384"/>
                    <a:pt x="401" y="1164"/>
                  </a:cubicBezTo>
                  <a:cubicBezTo>
                    <a:pt x="201" y="2332"/>
                    <a:pt x="101" y="3499"/>
                    <a:pt x="67" y="4667"/>
                  </a:cubicBezTo>
                  <a:cubicBezTo>
                    <a:pt x="1" y="5834"/>
                    <a:pt x="34" y="7035"/>
                    <a:pt x="134" y="8203"/>
                  </a:cubicBezTo>
                  <a:cubicBezTo>
                    <a:pt x="234" y="9404"/>
                    <a:pt x="434" y="10638"/>
                    <a:pt x="768" y="11805"/>
                  </a:cubicBezTo>
                  <a:cubicBezTo>
                    <a:pt x="1102" y="13073"/>
                    <a:pt x="1635" y="14307"/>
                    <a:pt x="2302" y="15441"/>
                  </a:cubicBezTo>
                  <a:cubicBezTo>
                    <a:pt x="2636" y="16008"/>
                    <a:pt x="3203" y="16409"/>
                    <a:pt x="3837" y="16542"/>
                  </a:cubicBezTo>
                  <a:lnTo>
                    <a:pt x="4037" y="16575"/>
                  </a:lnTo>
                  <a:cubicBezTo>
                    <a:pt x="5204" y="16842"/>
                    <a:pt x="6372" y="17076"/>
                    <a:pt x="7539" y="17242"/>
                  </a:cubicBezTo>
                  <a:cubicBezTo>
                    <a:pt x="8707" y="17443"/>
                    <a:pt x="9874" y="17643"/>
                    <a:pt x="11075" y="17776"/>
                  </a:cubicBezTo>
                  <a:cubicBezTo>
                    <a:pt x="12243" y="17943"/>
                    <a:pt x="13410" y="18076"/>
                    <a:pt x="14578" y="18176"/>
                  </a:cubicBezTo>
                  <a:cubicBezTo>
                    <a:pt x="15779" y="18277"/>
                    <a:pt x="16946" y="18343"/>
                    <a:pt x="18180" y="18377"/>
                  </a:cubicBezTo>
                  <a:cubicBezTo>
                    <a:pt x="18201" y="18377"/>
                    <a:pt x="18221" y="18377"/>
                    <a:pt x="18241" y="18377"/>
                  </a:cubicBezTo>
                  <a:cubicBezTo>
                    <a:pt x="19748" y="18377"/>
                    <a:pt x="20984" y="17155"/>
                    <a:pt x="21082" y="15641"/>
                  </a:cubicBezTo>
                  <a:cubicBezTo>
                    <a:pt x="21149" y="14107"/>
                    <a:pt x="19982" y="12773"/>
                    <a:pt x="18447" y="12606"/>
                  </a:cubicBezTo>
                  <a:lnTo>
                    <a:pt x="18414" y="12606"/>
                  </a:lnTo>
                  <a:lnTo>
                    <a:pt x="11642" y="12105"/>
                  </a:lnTo>
                  <a:cubicBezTo>
                    <a:pt x="9741" y="11939"/>
                    <a:pt x="7840" y="11772"/>
                    <a:pt x="5972" y="11572"/>
                  </a:cubicBezTo>
                  <a:cubicBezTo>
                    <a:pt x="5738" y="11138"/>
                    <a:pt x="5505" y="10704"/>
                    <a:pt x="5338" y="10271"/>
                  </a:cubicBezTo>
                  <a:cubicBezTo>
                    <a:pt x="4938" y="9337"/>
                    <a:pt x="4637" y="8403"/>
                    <a:pt x="4371" y="7469"/>
                  </a:cubicBezTo>
                  <a:cubicBezTo>
                    <a:pt x="4137" y="6501"/>
                    <a:pt x="3904" y="5467"/>
                    <a:pt x="3737" y="4433"/>
                  </a:cubicBezTo>
                  <a:cubicBezTo>
                    <a:pt x="3537" y="3399"/>
                    <a:pt x="3370" y="2365"/>
                    <a:pt x="3270" y="1331"/>
                  </a:cubicBezTo>
                  <a:lnTo>
                    <a:pt x="3270" y="1264"/>
                  </a:lnTo>
                  <a:cubicBezTo>
                    <a:pt x="3150" y="426"/>
                    <a:pt x="2477" y="0"/>
                    <a:pt x="1810" y="0"/>
                  </a:cubicBezTo>
                  <a:close/>
                </a:path>
              </a:pathLst>
            </a:custGeom>
            <a:solidFill>
              <a:schemeClr val="accent3"/>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46" name="Google Shape;238;p26"/>
            <p:cNvSpPr/>
            <p:nvPr/>
          </p:nvSpPr>
          <p:spPr>
            <a:xfrm>
              <a:off x="2359080" y="1843920"/>
              <a:ext cx="355680" cy="207360"/>
            </a:xfrm>
            <a:custGeom>
              <a:avLst/>
              <a:gdLst>
                <a:gd name="textAreaLeft" fmla="*/ 0 w 355680"/>
                <a:gd name="textAreaRight" fmla="*/ 356040 w 355680"/>
                <a:gd name="textAreaTop" fmla="*/ 0 h 207360"/>
                <a:gd name="textAreaBottom" fmla="*/ 207720 h 207360"/>
              </a:gdLst>
              <a:ahLst/>
              <a:cxnLst/>
              <a:rect l="textAreaLeft" t="textAreaTop" r="textAreaRight" b="textAreaBottom"/>
              <a:pathLst>
                <a:path w="16179" h="9439">
                  <a:moveTo>
                    <a:pt x="734" y="1"/>
                  </a:moveTo>
                  <a:cubicBezTo>
                    <a:pt x="1" y="2936"/>
                    <a:pt x="67" y="6038"/>
                    <a:pt x="901" y="8974"/>
                  </a:cubicBezTo>
                  <a:cubicBezTo>
                    <a:pt x="901" y="8974"/>
                    <a:pt x="1811" y="9438"/>
                    <a:pt x="4214" y="9438"/>
                  </a:cubicBezTo>
                  <a:cubicBezTo>
                    <a:pt x="5031" y="9438"/>
                    <a:pt x="6021" y="9385"/>
                    <a:pt x="7206" y="9241"/>
                  </a:cubicBezTo>
                  <a:cubicBezTo>
                    <a:pt x="12443" y="8574"/>
                    <a:pt x="16179" y="2236"/>
                    <a:pt x="11809" y="1335"/>
                  </a:cubicBezTo>
                  <a:cubicBezTo>
                    <a:pt x="8140" y="635"/>
                    <a:pt x="4437" y="201"/>
                    <a:pt x="734"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47" name="Google Shape;239;p26"/>
            <p:cNvSpPr/>
            <p:nvPr/>
          </p:nvSpPr>
          <p:spPr>
            <a:xfrm>
              <a:off x="2388960" y="1872720"/>
              <a:ext cx="578160" cy="736200"/>
            </a:xfrm>
            <a:custGeom>
              <a:avLst/>
              <a:gdLst>
                <a:gd name="textAreaLeft" fmla="*/ 0 w 578160"/>
                <a:gd name="textAreaRight" fmla="*/ 578520 w 578160"/>
                <a:gd name="textAreaTop" fmla="*/ 0 h 736200"/>
                <a:gd name="textAreaBottom" fmla="*/ 736560 h 736200"/>
              </a:gdLst>
              <a:ahLst/>
              <a:cxnLst/>
              <a:rect l="textAreaLeft" t="textAreaTop" r="textAreaRight" b="textAreaBottom"/>
              <a:pathLst>
                <a:path w="26286" h="33460">
                  <a:moveTo>
                    <a:pt x="10476" y="0"/>
                  </a:moveTo>
                  <a:cubicBezTo>
                    <a:pt x="6202" y="0"/>
                    <a:pt x="2890" y="2135"/>
                    <a:pt x="2068" y="6340"/>
                  </a:cubicBezTo>
                  <a:cubicBezTo>
                    <a:pt x="434" y="14912"/>
                    <a:pt x="0" y="23652"/>
                    <a:pt x="734" y="32358"/>
                  </a:cubicBezTo>
                  <a:cubicBezTo>
                    <a:pt x="750" y="33108"/>
                    <a:pt x="5442" y="33460"/>
                    <a:pt x="10427" y="33460"/>
                  </a:cubicBezTo>
                  <a:cubicBezTo>
                    <a:pt x="15643" y="33460"/>
                    <a:pt x="21180" y="33075"/>
                    <a:pt x="22016" y="32358"/>
                  </a:cubicBezTo>
                  <a:cubicBezTo>
                    <a:pt x="22716" y="26821"/>
                    <a:pt x="21916" y="20917"/>
                    <a:pt x="25552" y="8541"/>
                  </a:cubicBezTo>
                  <a:cubicBezTo>
                    <a:pt x="26286" y="6006"/>
                    <a:pt x="25151" y="2203"/>
                    <a:pt x="22616" y="1570"/>
                  </a:cubicBezTo>
                  <a:cubicBezTo>
                    <a:pt x="18680" y="669"/>
                    <a:pt x="14677" y="135"/>
                    <a:pt x="10674" y="2"/>
                  </a:cubicBezTo>
                  <a:cubicBezTo>
                    <a:pt x="10608" y="1"/>
                    <a:pt x="10542" y="0"/>
                    <a:pt x="10476" y="0"/>
                  </a:cubicBezTo>
                  <a:close/>
                </a:path>
              </a:pathLst>
            </a:custGeom>
            <a:solidFill>
              <a:schemeClr val="accent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48" name="Google Shape;240;p26"/>
            <p:cNvSpPr/>
            <p:nvPr/>
          </p:nvSpPr>
          <p:spPr>
            <a:xfrm>
              <a:off x="2611440" y="1985760"/>
              <a:ext cx="18000" cy="28440"/>
            </a:xfrm>
            <a:custGeom>
              <a:avLst/>
              <a:gdLst>
                <a:gd name="textAreaLeft" fmla="*/ 0 w 18000"/>
                <a:gd name="textAreaRight" fmla="*/ 18360 w 18000"/>
                <a:gd name="textAreaTop" fmla="*/ 0 h 28440"/>
                <a:gd name="textAreaBottom" fmla="*/ 28800 h 28440"/>
              </a:gdLst>
              <a:ahLst/>
              <a:cxnLst/>
              <a:rect l="textAreaLeft" t="textAreaTop" r="textAreaRight" b="textAreaBottom"/>
              <a:pathLst>
                <a:path w="835" h="1308">
                  <a:moveTo>
                    <a:pt x="529" y="1"/>
                  </a:moveTo>
                  <a:cubicBezTo>
                    <a:pt x="342" y="1"/>
                    <a:pt x="161" y="227"/>
                    <a:pt x="67" y="571"/>
                  </a:cubicBezTo>
                  <a:cubicBezTo>
                    <a:pt x="0" y="938"/>
                    <a:pt x="67" y="1271"/>
                    <a:pt x="267" y="1305"/>
                  </a:cubicBezTo>
                  <a:cubicBezTo>
                    <a:pt x="280" y="1307"/>
                    <a:pt x="293" y="1308"/>
                    <a:pt x="305" y="1308"/>
                  </a:cubicBezTo>
                  <a:cubicBezTo>
                    <a:pt x="492" y="1308"/>
                    <a:pt x="674" y="1081"/>
                    <a:pt x="768" y="738"/>
                  </a:cubicBezTo>
                  <a:cubicBezTo>
                    <a:pt x="834" y="404"/>
                    <a:pt x="768" y="37"/>
                    <a:pt x="567" y="4"/>
                  </a:cubicBezTo>
                  <a:cubicBezTo>
                    <a:pt x="555" y="2"/>
                    <a:pt x="542" y="1"/>
                    <a:pt x="529" y="1"/>
                  </a:cubicBezTo>
                  <a:close/>
                </a:path>
              </a:pathLst>
            </a:custGeom>
            <a:solidFill>
              <a:srgbClr val="FFFFFF"/>
            </a:solidFill>
            <a:ln w="0">
              <a:noFill/>
            </a:ln>
          </p:spPr>
          <p:style>
            <a:lnRef idx="0"/>
            <a:fillRef idx="0"/>
            <a:effectRef idx="0"/>
            <a:fontRef idx="minor"/>
          </p:style>
          <p:txBody>
            <a:bodyPr tIns="14400" bIns="14400" anchor="ctr">
              <a:noAutofit/>
            </a:bodyPr>
            <a:p>
              <a:endParaRPr lang="en-US" sz="1400" b="0" u="none" strike="noStrike">
                <a:solidFill>
                  <a:srgbClr val="000000"/>
                </a:solidFill>
                <a:effectLst/>
                <a:uFillTx/>
                <a:latin typeface="Arial"/>
              </a:endParaRPr>
            </a:p>
          </p:txBody>
        </p:sp>
        <p:sp>
          <p:nvSpPr>
            <p:cNvPr id="149" name="Google Shape;241;p26"/>
            <p:cNvSpPr/>
            <p:nvPr/>
          </p:nvSpPr>
          <p:spPr>
            <a:xfrm>
              <a:off x="2842200" y="1663560"/>
              <a:ext cx="531360" cy="379800"/>
            </a:xfrm>
            <a:custGeom>
              <a:avLst/>
              <a:gdLst>
                <a:gd name="textAreaLeft" fmla="*/ 0 w 531360"/>
                <a:gd name="textAreaRight" fmla="*/ 531720 w 531360"/>
                <a:gd name="textAreaTop" fmla="*/ 0 h 379800"/>
                <a:gd name="textAreaBottom" fmla="*/ 380160 h 379800"/>
              </a:gdLst>
              <a:ahLst/>
              <a:cxnLst/>
              <a:rect l="textAreaLeft" t="textAreaTop" r="textAreaRight" b="textAreaBottom"/>
              <a:pathLst>
                <a:path w="24152" h="17265">
                  <a:moveTo>
                    <a:pt x="22555" y="0"/>
                  </a:moveTo>
                  <a:cubicBezTo>
                    <a:pt x="21938" y="0"/>
                    <a:pt x="21326" y="352"/>
                    <a:pt x="21116" y="1105"/>
                  </a:cubicBezTo>
                  <a:lnTo>
                    <a:pt x="21082" y="1205"/>
                  </a:lnTo>
                  <a:cubicBezTo>
                    <a:pt x="20815" y="2239"/>
                    <a:pt x="20482" y="3340"/>
                    <a:pt x="20115" y="4374"/>
                  </a:cubicBezTo>
                  <a:cubicBezTo>
                    <a:pt x="19781" y="5441"/>
                    <a:pt x="19414" y="6475"/>
                    <a:pt x="18981" y="7443"/>
                  </a:cubicBezTo>
                  <a:cubicBezTo>
                    <a:pt x="18580" y="8410"/>
                    <a:pt x="18080" y="9344"/>
                    <a:pt x="17580" y="10245"/>
                  </a:cubicBezTo>
                  <a:cubicBezTo>
                    <a:pt x="17313" y="10678"/>
                    <a:pt x="17013" y="11112"/>
                    <a:pt x="16712" y="11512"/>
                  </a:cubicBezTo>
                  <a:cubicBezTo>
                    <a:pt x="14711" y="11445"/>
                    <a:pt x="12676" y="11345"/>
                    <a:pt x="10675" y="11212"/>
                  </a:cubicBezTo>
                  <a:lnTo>
                    <a:pt x="3503" y="10712"/>
                  </a:lnTo>
                  <a:lnTo>
                    <a:pt x="3470" y="10712"/>
                  </a:lnTo>
                  <a:cubicBezTo>
                    <a:pt x="3368" y="10701"/>
                    <a:pt x="3268" y="10697"/>
                    <a:pt x="3168" y="10697"/>
                  </a:cubicBezTo>
                  <a:cubicBezTo>
                    <a:pt x="1624" y="10697"/>
                    <a:pt x="291" y="11882"/>
                    <a:pt x="134" y="13480"/>
                  </a:cubicBezTo>
                  <a:cubicBezTo>
                    <a:pt x="1" y="15148"/>
                    <a:pt x="1235" y="16649"/>
                    <a:pt x="2903" y="16783"/>
                  </a:cubicBezTo>
                  <a:cubicBezTo>
                    <a:pt x="4204" y="16949"/>
                    <a:pt x="5404" y="17049"/>
                    <a:pt x="6672" y="17116"/>
                  </a:cubicBezTo>
                  <a:cubicBezTo>
                    <a:pt x="7940" y="17216"/>
                    <a:pt x="9174" y="17250"/>
                    <a:pt x="10441" y="17250"/>
                  </a:cubicBezTo>
                  <a:cubicBezTo>
                    <a:pt x="10853" y="17261"/>
                    <a:pt x="11268" y="17264"/>
                    <a:pt x="11684" y="17264"/>
                  </a:cubicBezTo>
                  <a:cubicBezTo>
                    <a:pt x="12517" y="17264"/>
                    <a:pt x="13355" y="17250"/>
                    <a:pt x="14177" y="17250"/>
                  </a:cubicBezTo>
                  <a:cubicBezTo>
                    <a:pt x="15445" y="17250"/>
                    <a:pt x="16712" y="17150"/>
                    <a:pt x="17980" y="17083"/>
                  </a:cubicBezTo>
                  <a:lnTo>
                    <a:pt x="18214" y="17083"/>
                  </a:lnTo>
                  <a:cubicBezTo>
                    <a:pt x="18881" y="17049"/>
                    <a:pt x="19514" y="16716"/>
                    <a:pt x="19948" y="16182"/>
                  </a:cubicBezTo>
                  <a:cubicBezTo>
                    <a:pt x="20849" y="15081"/>
                    <a:pt x="21583" y="13881"/>
                    <a:pt x="22116" y="12580"/>
                  </a:cubicBezTo>
                  <a:cubicBezTo>
                    <a:pt x="22617" y="11412"/>
                    <a:pt x="23017" y="10178"/>
                    <a:pt x="23317" y="8910"/>
                  </a:cubicBezTo>
                  <a:cubicBezTo>
                    <a:pt x="23617" y="7676"/>
                    <a:pt x="23851" y="6442"/>
                    <a:pt x="23984" y="5208"/>
                  </a:cubicBezTo>
                  <a:cubicBezTo>
                    <a:pt x="24118" y="3940"/>
                    <a:pt x="24151" y="2706"/>
                    <a:pt x="24118" y="1472"/>
                  </a:cubicBezTo>
                  <a:cubicBezTo>
                    <a:pt x="24063" y="520"/>
                    <a:pt x="23305" y="0"/>
                    <a:pt x="22555" y="0"/>
                  </a:cubicBezTo>
                  <a:close/>
                </a:path>
              </a:pathLst>
            </a:custGeom>
            <a:solidFill>
              <a:schemeClr val="accent3"/>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50" name="Google Shape;242;p26"/>
            <p:cNvSpPr/>
            <p:nvPr/>
          </p:nvSpPr>
          <p:spPr>
            <a:xfrm>
              <a:off x="2714400" y="1891440"/>
              <a:ext cx="371160" cy="217800"/>
            </a:xfrm>
            <a:custGeom>
              <a:avLst/>
              <a:gdLst>
                <a:gd name="textAreaLeft" fmla="*/ 0 w 371160"/>
                <a:gd name="textAreaRight" fmla="*/ 371520 w 371160"/>
                <a:gd name="textAreaTop" fmla="*/ 0 h 217800"/>
                <a:gd name="textAreaBottom" fmla="*/ 218160 h 217800"/>
              </a:gdLst>
              <a:ahLst/>
              <a:cxnLst/>
              <a:rect l="textAreaLeft" t="textAreaTop" r="textAreaRight" b="textAreaBottom"/>
              <a:pathLst>
                <a:path w="16880" h="9904">
                  <a:moveTo>
                    <a:pt x="8535" y="1"/>
                  </a:moveTo>
                  <a:cubicBezTo>
                    <a:pt x="7281" y="1"/>
                    <a:pt x="6026" y="27"/>
                    <a:pt x="4770" y="80"/>
                  </a:cubicBezTo>
                  <a:cubicBezTo>
                    <a:pt x="0" y="380"/>
                    <a:pt x="3003" y="7585"/>
                    <a:pt x="8340" y="9053"/>
                  </a:cubicBezTo>
                  <a:cubicBezTo>
                    <a:pt x="10820" y="9737"/>
                    <a:pt x="12511" y="9904"/>
                    <a:pt x="13570" y="9904"/>
                  </a:cubicBezTo>
                  <a:cubicBezTo>
                    <a:pt x="14576" y="9904"/>
                    <a:pt x="15011" y="9753"/>
                    <a:pt x="15011" y="9753"/>
                  </a:cubicBezTo>
                  <a:cubicBezTo>
                    <a:pt x="16345" y="6785"/>
                    <a:pt x="16879" y="3549"/>
                    <a:pt x="16546" y="347"/>
                  </a:cubicBezTo>
                  <a:cubicBezTo>
                    <a:pt x="13887" y="119"/>
                    <a:pt x="11213" y="1"/>
                    <a:pt x="8535"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51" name="Google Shape;243;p26"/>
            <p:cNvSpPr/>
            <p:nvPr/>
          </p:nvSpPr>
          <p:spPr>
            <a:xfrm>
              <a:off x="3285360" y="1614960"/>
              <a:ext cx="142920" cy="120960"/>
            </a:xfrm>
            <a:custGeom>
              <a:avLst/>
              <a:gdLst>
                <a:gd name="textAreaLeft" fmla="*/ 0 w 142920"/>
                <a:gd name="textAreaRight" fmla="*/ 143280 w 142920"/>
                <a:gd name="textAreaTop" fmla="*/ 0 h 120960"/>
                <a:gd name="textAreaBottom" fmla="*/ 121320 h 120960"/>
              </a:gdLst>
              <a:ahLst/>
              <a:cxnLst/>
              <a:rect l="textAreaLeft" t="textAreaTop" r="textAreaRight" b="textAreaBottom"/>
              <a:pathLst>
                <a:path w="6505" h="5505">
                  <a:moveTo>
                    <a:pt x="2702" y="0"/>
                  </a:moveTo>
                  <a:cubicBezTo>
                    <a:pt x="2702" y="0"/>
                    <a:pt x="0" y="2569"/>
                    <a:pt x="1068" y="4237"/>
                  </a:cubicBezTo>
                  <a:lnTo>
                    <a:pt x="3236" y="5504"/>
                  </a:lnTo>
                  <a:lnTo>
                    <a:pt x="6505" y="3069"/>
                  </a:lnTo>
                  <a:lnTo>
                    <a:pt x="2702" y="0"/>
                  </a:lnTo>
                  <a:close/>
                </a:path>
              </a:pathLst>
            </a:custGeom>
            <a:solidFill>
              <a:schemeClr val="accent3"/>
            </a:solidFill>
            <a:ln w="0">
              <a:noFill/>
            </a:ln>
          </p:spPr>
          <p:style>
            <a:lnRef idx="0"/>
            <a:fillRef idx="0"/>
            <a:effectRef idx="0"/>
            <a:fontRef idx="minor"/>
          </p:style>
          <p:txBody>
            <a:bodyPr tIns="60480" bIns="60480" anchor="ctr">
              <a:noAutofit/>
            </a:bodyPr>
            <a:p>
              <a:endParaRPr lang="en-US" sz="1400" b="0" u="none" strike="noStrike">
                <a:solidFill>
                  <a:srgbClr val="000000"/>
                </a:solidFill>
                <a:effectLst/>
                <a:uFillTx/>
                <a:latin typeface="Arial"/>
              </a:endParaRPr>
            </a:p>
          </p:txBody>
        </p:sp>
        <p:sp>
          <p:nvSpPr>
            <p:cNvPr id="152" name="Google Shape;244;p26"/>
            <p:cNvSpPr/>
            <p:nvPr/>
          </p:nvSpPr>
          <p:spPr>
            <a:xfrm>
              <a:off x="3344040" y="1566720"/>
              <a:ext cx="119520" cy="115560"/>
            </a:xfrm>
            <a:custGeom>
              <a:avLst/>
              <a:gdLst>
                <a:gd name="textAreaLeft" fmla="*/ 0 w 119520"/>
                <a:gd name="textAreaRight" fmla="*/ 119880 w 119520"/>
                <a:gd name="textAreaTop" fmla="*/ 0 h 115560"/>
                <a:gd name="textAreaBottom" fmla="*/ 115920 h 115560"/>
              </a:gdLst>
              <a:ahLst/>
              <a:cxnLst/>
              <a:rect l="textAreaLeft" t="textAreaTop" r="textAreaRight" b="textAreaBottom"/>
              <a:pathLst>
                <a:path w="5439" h="5267">
                  <a:moveTo>
                    <a:pt x="2348" y="1"/>
                  </a:moveTo>
                  <a:cubicBezTo>
                    <a:pt x="1931" y="1"/>
                    <a:pt x="1525" y="200"/>
                    <a:pt x="1268" y="563"/>
                  </a:cubicBezTo>
                  <a:lnTo>
                    <a:pt x="1" y="2197"/>
                  </a:lnTo>
                  <a:lnTo>
                    <a:pt x="3804" y="5266"/>
                  </a:lnTo>
                  <a:lnTo>
                    <a:pt x="5071" y="2998"/>
                  </a:lnTo>
                  <a:cubicBezTo>
                    <a:pt x="5438" y="2297"/>
                    <a:pt x="5238" y="1430"/>
                    <a:pt x="4537" y="1030"/>
                  </a:cubicBezTo>
                  <a:lnTo>
                    <a:pt x="3036" y="196"/>
                  </a:lnTo>
                  <a:cubicBezTo>
                    <a:pt x="2820" y="64"/>
                    <a:pt x="2582" y="1"/>
                    <a:pt x="2348" y="1"/>
                  </a:cubicBezTo>
                  <a:close/>
                </a:path>
              </a:pathLst>
            </a:custGeom>
            <a:solidFill>
              <a:schemeClr val="accent3"/>
            </a:solidFill>
            <a:ln w="0">
              <a:noFill/>
            </a:ln>
          </p:spPr>
          <p:style>
            <a:lnRef idx="0"/>
            <a:fillRef idx="0"/>
            <a:effectRef idx="0"/>
            <a:fontRef idx="minor"/>
          </p:style>
          <p:txBody>
            <a:bodyPr tIns="57960" bIns="57960" anchor="ctr">
              <a:noAutofit/>
            </a:bodyPr>
            <a:p>
              <a:endParaRPr lang="en-US" sz="1400" b="0" u="none" strike="noStrike">
                <a:solidFill>
                  <a:srgbClr val="000000"/>
                </a:solidFill>
                <a:effectLst/>
                <a:uFillTx/>
                <a:latin typeface="Arial"/>
              </a:endParaRPr>
            </a:p>
          </p:txBody>
        </p:sp>
        <p:sp>
          <p:nvSpPr>
            <p:cNvPr id="153" name="Google Shape;245;p26"/>
            <p:cNvSpPr/>
            <p:nvPr/>
          </p:nvSpPr>
          <p:spPr>
            <a:xfrm>
              <a:off x="2841480" y="1964520"/>
              <a:ext cx="614880" cy="327960"/>
            </a:xfrm>
            <a:custGeom>
              <a:avLst/>
              <a:gdLst>
                <a:gd name="textAreaLeft" fmla="*/ 0 w 614880"/>
                <a:gd name="textAreaRight" fmla="*/ 615240 w 614880"/>
                <a:gd name="textAreaTop" fmla="*/ 0 h 327960"/>
                <a:gd name="textAreaBottom" fmla="*/ 328320 h 327960"/>
              </a:gdLst>
              <a:ahLst/>
              <a:cxnLst/>
              <a:rect l="textAreaLeft" t="textAreaTop" r="textAreaRight" b="textAreaBottom"/>
              <a:pathLst>
                <a:path w="27951" h="14923">
                  <a:moveTo>
                    <a:pt x="4077" y="0"/>
                  </a:moveTo>
                  <a:cubicBezTo>
                    <a:pt x="1889" y="0"/>
                    <a:pt x="0" y="2741"/>
                    <a:pt x="1899" y="4870"/>
                  </a:cubicBezTo>
                  <a:cubicBezTo>
                    <a:pt x="2732" y="5770"/>
                    <a:pt x="3566" y="6571"/>
                    <a:pt x="4400" y="7405"/>
                  </a:cubicBezTo>
                  <a:cubicBezTo>
                    <a:pt x="5234" y="8239"/>
                    <a:pt x="6102" y="9039"/>
                    <a:pt x="7002" y="9840"/>
                  </a:cubicBezTo>
                  <a:cubicBezTo>
                    <a:pt x="7869" y="10607"/>
                    <a:pt x="8770" y="11374"/>
                    <a:pt x="9704" y="12141"/>
                  </a:cubicBezTo>
                  <a:cubicBezTo>
                    <a:pt x="10605" y="12875"/>
                    <a:pt x="11572" y="13609"/>
                    <a:pt x="12506" y="14343"/>
                  </a:cubicBezTo>
                  <a:lnTo>
                    <a:pt x="12706" y="14476"/>
                  </a:lnTo>
                  <a:cubicBezTo>
                    <a:pt x="13091" y="14759"/>
                    <a:pt x="13574" y="14922"/>
                    <a:pt x="14065" y="14922"/>
                  </a:cubicBezTo>
                  <a:cubicBezTo>
                    <a:pt x="14213" y="14922"/>
                    <a:pt x="14361" y="14908"/>
                    <a:pt x="14508" y="14877"/>
                  </a:cubicBezTo>
                  <a:cubicBezTo>
                    <a:pt x="15742" y="14643"/>
                    <a:pt x="16943" y="14310"/>
                    <a:pt x="18110" y="13909"/>
                  </a:cubicBezTo>
                  <a:cubicBezTo>
                    <a:pt x="19211" y="13476"/>
                    <a:pt x="20312" y="13009"/>
                    <a:pt x="21379" y="12475"/>
                  </a:cubicBezTo>
                  <a:cubicBezTo>
                    <a:pt x="22413" y="11941"/>
                    <a:pt x="23414" y="11374"/>
                    <a:pt x="24415" y="10774"/>
                  </a:cubicBezTo>
                  <a:cubicBezTo>
                    <a:pt x="25382" y="10140"/>
                    <a:pt x="26349" y="9506"/>
                    <a:pt x="27283" y="8806"/>
                  </a:cubicBezTo>
                  <a:cubicBezTo>
                    <a:pt x="27750" y="8405"/>
                    <a:pt x="27950" y="7738"/>
                    <a:pt x="27717" y="7138"/>
                  </a:cubicBezTo>
                  <a:cubicBezTo>
                    <a:pt x="27509" y="6566"/>
                    <a:pt x="26957" y="6217"/>
                    <a:pt x="26360" y="6217"/>
                  </a:cubicBezTo>
                  <a:cubicBezTo>
                    <a:pt x="26191" y="6217"/>
                    <a:pt x="26018" y="6245"/>
                    <a:pt x="25849" y="6304"/>
                  </a:cubicBezTo>
                  <a:lnTo>
                    <a:pt x="25816" y="6304"/>
                  </a:lnTo>
                  <a:cubicBezTo>
                    <a:pt x="24815" y="6671"/>
                    <a:pt x="23781" y="7071"/>
                    <a:pt x="22780" y="7438"/>
                  </a:cubicBezTo>
                  <a:cubicBezTo>
                    <a:pt x="21779" y="7772"/>
                    <a:pt x="20745" y="8139"/>
                    <a:pt x="19745" y="8439"/>
                  </a:cubicBezTo>
                  <a:cubicBezTo>
                    <a:pt x="18711" y="8772"/>
                    <a:pt x="17710" y="9039"/>
                    <a:pt x="16709" y="9273"/>
                  </a:cubicBezTo>
                  <a:cubicBezTo>
                    <a:pt x="16142" y="9406"/>
                    <a:pt x="15608" y="9506"/>
                    <a:pt x="15041" y="9606"/>
                  </a:cubicBezTo>
                  <a:cubicBezTo>
                    <a:pt x="13674" y="8305"/>
                    <a:pt x="12273" y="7004"/>
                    <a:pt x="10872" y="5637"/>
                  </a:cubicBezTo>
                  <a:lnTo>
                    <a:pt x="6068" y="867"/>
                  </a:lnTo>
                  <a:lnTo>
                    <a:pt x="6035" y="833"/>
                  </a:lnTo>
                  <a:cubicBezTo>
                    <a:pt x="5418" y="248"/>
                    <a:pt x="4734" y="0"/>
                    <a:pt x="4077" y="0"/>
                  </a:cubicBezTo>
                  <a:close/>
                </a:path>
              </a:pathLst>
            </a:custGeom>
            <a:solidFill>
              <a:schemeClr val="accent3"/>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54" name="Google Shape;246;p26"/>
            <p:cNvSpPr/>
            <p:nvPr/>
          </p:nvSpPr>
          <p:spPr>
            <a:xfrm>
              <a:off x="2794320" y="1904760"/>
              <a:ext cx="301680" cy="304560"/>
            </a:xfrm>
            <a:custGeom>
              <a:avLst/>
              <a:gdLst>
                <a:gd name="textAreaLeft" fmla="*/ 0 w 301680"/>
                <a:gd name="textAreaRight" fmla="*/ 302040 w 301680"/>
                <a:gd name="textAreaTop" fmla="*/ 0 h 304560"/>
                <a:gd name="textAreaBottom" fmla="*/ 304920 h 304560"/>
              </a:gdLst>
              <a:ahLst/>
              <a:cxnLst/>
              <a:rect l="textAreaLeft" t="textAreaTop" r="textAreaRight" b="textAreaBottom"/>
              <a:pathLst>
                <a:path w="13719" h="13848">
                  <a:moveTo>
                    <a:pt x="3892" y="0"/>
                  </a:moveTo>
                  <a:cubicBezTo>
                    <a:pt x="1280" y="0"/>
                    <a:pt x="1" y="5556"/>
                    <a:pt x="2510" y="9278"/>
                  </a:cubicBezTo>
                  <a:cubicBezTo>
                    <a:pt x="5112" y="13147"/>
                    <a:pt x="6847" y="13848"/>
                    <a:pt x="6847" y="13848"/>
                  </a:cubicBezTo>
                  <a:cubicBezTo>
                    <a:pt x="9582" y="12547"/>
                    <a:pt x="11950" y="10545"/>
                    <a:pt x="13718" y="8077"/>
                  </a:cubicBezTo>
                  <a:cubicBezTo>
                    <a:pt x="11116" y="5408"/>
                    <a:pt x="8348" y="2907"/>
                    <a:pt x="5446" y="605"/>
                  </a:cubicBezTo>
                  <a:cubicBezTo>
                    <a:pt x="4893" y="187"/>
                    <a:pt x="4370" y="0"/>
                    <a:pt x="3892"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55" name="Google Shape;247;p26"/>
            <p:cNvSpPr/>
            <p:nvPr/>
          </p:nvSpPr>
          <p:spPr>
            <a:xfrm>
              <a:off x="3390480" y="2049480"/>
              <a:ext cx="127440" cy="109800"/>
            </a:xfrm>
            <a:custGeom>
              <a:avLst/>
              <a:gdLst>
                <a:gd name="textAreaLeft" fmla="*/ 0 w 127440"/>
                <a:gd name="textAreaRight" fmla="*/ 127800 w 127440"/>
                <a:gd name="textAreaTop" fmla="*/ 0 h 109800"/>
                <a:gd name="textAreaBottom" fmla="*/ 110160 h 109800"/>
              </a:gdLst>
              <a:ahLst/>
              <a:cxnLst/>
              <a:rect l="textAreaLeft" t="textAreaTop" r="textAreaRight" b="textAreaBottom"/>
              <a:pathLst>
                <a:path w="5805" h="5005">
                  <a:moveTo>
                    <a:pt x="3103" y="1"/>
                  </a:moveTo>
                  <a:cubicBezTo>
                    <a:pt x="3103" y="1"/>
                    <a:pt x="0" y="1669"/>
                    <a:pt x="601" y="3503"/>
                  </a:cubicBezTo>
                  <a:lnTo>
                    <a:pt x="2169" y="5004"/>
                  </a:lnTo>
                  <a:lnTo>
                    <a:pt x="5804" y="3770"/>
                  </a:lnTo>
                  <a:lnTo>
                    <a:pt x="3103" y="1"/>
                  </a:lnTo>
                  <a:close/>
                </a:path>
              </a:pathLst>
            </a:custGeom>
            <a:solidFill>
              <a:schemeClr val="accent3"/>
            </a:solidFill>
            <a:ln w="0">
              <a:noFill/>
            </a:ln>
          </p:spPr>
          <p:style>
            <a:lnRef idx="0"/>
            <a:fillRef idx="0"/>
            <a:effectRef idx="0"/>
            <a:fontRef idx="minor"/>
          </p:style>
          <p:txBody>
            <a:bodyPr tIns="55080" bIns="55080" anchor="ctr">
              <a:noAutofit/>
            </a:bodyPr>
            <a:p>
              <a:endParaRPr lang="en-US" sz="1400" b="0" u="none" strike="noStrike">
                <a:solidFill>
                  <a:srgbClr val="000000"/>
                </a:solidFill>
                <a:effectLst/>
                <a:uFillTx/>
                <a:latin typeface="Arial"/>
              </a:endParaRPr>
            </a:p>
          </p:txBody>
        </p:sp>
        <p:sp>
          <p:nvSpPr>
            <p:cNvPr id="156" name="Google Shape;248;p26"/>
            <p:cNvSpPr/>
            <p:nvPr/>
          </p:nvSpPr>
          <p:spPr>
            <a:xfrm>
              <a:off x="3456720" y="2018520"/>
              <a:ext cx="108360" cy="113040"/>
            </a:xfrm>
            <a:custGeom>
              <a:avLst/>
              <a:gdLst>
                <a:gd name="textAreaLeft" fmla="*/ 0 w 108360"/>
                <a:gd name="textAreaRight" fmla="*/ 108720 w 108360"/>
                <a:gd name="textAreaTop" fmla="*/ 0 h 113040"/>
                <a:gd name="textAreaBottom" fmla="*/ 113400 h 113040"/>
              </a:gdLst>
              <a:ahLst/>
              <a:cxnLst/>
              <a:rect l="textAreaLeft" t="textAreaTop" r="textAreaRight" b="textAreaBottom"/>
              <a:pathLst>
                <a:path w="4938" h="5148">
                  <a:moveTo>
                    <a:pt x="2341" y="1"/>
                  </a:moveTo>
                  <a:cubicBezTo>
                    <a:pt x="2063" y="1"/>
                    <a:pt x="1781" y="93"/>
                    <a:pt x="1535" y="278"/>
                  </a:cubicBezTo>
                  <a:lnTo>
                    <a:pt x="0" y="1479"/>
                  </a:lnTo>
                  <a:lnTo>
                    <a:pt x="2769" y="5148"/>
                  </a:lnTo>
                  <a:lnTo>
                    <a:pt x="4404" y="3447"/>
                  </a:lnTo>
                  <a:cubicBezTo>
                    <a:pt x="4937" y="2913"/>
                    <a:pt x="4937" y="2046"/>
                    <a:pt x="4404" y="1512"/>
                  </a:cubicBezTo>
                  <a:lnTo>
                    <a:pt x="3236" y="378"/>
                  </a:lnTo>
                  <a:cubicBezTo>
                    <a:pt x="2985" y="126"/>
                    <a:pt x="2666" y="1"/>
                    <a:pt x="2341" y="1"/>
                  </a:cubicBezTo>
                  <a:close/>
                </a:path>
              </a:pathLst>
            </a:custGeom>
            <a:solidFill>
              <a:schemeClr val="accent3"/>
            </a:solidFill>
            <a:ln w="0">
              <a:noFill/>
            </a:ln>
          </p:spPr>
          <p:style>
            <a:lnRef idx="0"/>
            <a:fillRef idx="0"/>
            <a:effectRef idx="0"/>
            <a:fontRef idx="minor"/>
          </p:style>
          <p:txBody>
            <a:bodyPr tIns="56520" bIns="56520" anchor="ctr">
              <a:noAutofit/>
            </a:bodyPr>
            <a:p>
              <a:endParaRPr lang="en-US" sz="1400" b="0" u="none" strike="noStrike">
                <a:solidFill>
                  <a:srgbClr val="000000"/>
                </a:solidFill>
                <a:effectLst/>
                <a:uFillTx/>
                <a:latin typeface="Arial"/>
              </a:endParaRPr>
            </a:p>
          </p:txBody>
        </p:sp>
        <p:sp>
          <p:nvSpPr>
            <p:cNvPr id="157" name="Google Shape;249;p26"/>
            <p:cNvSpPr/>
            <p:nvPr/>
          </p:nvSpPr>
          <p:spPr>
            <a:xfrm>
              <a:off x="2643120" y="1882800"/>
              <a:ext cx="184680" cy="124560"/>
            </a:xfrm>
            <a:custGeom>
              <a:avLst/>
              <a:gdLst>
                <a:gd name="textAreaLeft" fmla="*/ 0 w 184680"/>
                <a:gd name="textAreaRight" fmla="*/ 185040 w 184680"/>
                <a:gd name="textAreaTop" fmla="*/ 0 h 124560"/>
                <a:gd name="textAreaBottom" fmla="*/ 124920 h 124560"/>
              </a:gdLst>
              <a:ahLst/>
              <a:cxnLst/>
              <a:rect l="textAreaLeft" t="textAreaTop" r="textAreaRight" b="textAreaBottom"/>
              <a:pathLst>
                <a:path w="8407" h="5677">
                  <a:moveTo>
                    <a:pt x="7411" y="0"/>
                  </a:moveTo>
                  <a:cubicBezTo>
                    <a:pt x="7364" y="0"/>
                    <a:pt x="7339" y="6"/>
                    <a:pt x="7339" y="6"/>
                  </a:cubicBezTo>
                  <a:cubicBezTo>
                    <a:pt x="7339" y="6"/>
                    <a:pt x="4671" y="2307"/>
                    <a:pt x="1" y="3175"/>
                  </a:cubicBezTo>
                  <a:cubicBezTo>
                    <a:pt x="601" y="3875"/>
                    <a:pt x="901" y="4776"/>
                    <a:pt x="901" y="5676"/>
                  </a:cubicBezTo>
                  <a:cubicBezTo>
                    <a:pt x="4804" y="5009"/>
                    <a:pt x="8006" y="3108"/>
                    <a:pt x="8407" y="539"/>
                  </a:cubicBezTo>
                  <a:cubicBezTo>
                    <a:pt x="7925" y="58"/>
                    <a:pt x="7559" y="0"/>
                    <a:pt x="7411" y="0"/>
                  </a:cubicBezTo>
                  <a:close/>
                </a:path>
              </a:pathLst>
            </a:custGeom>
            <a:solidFill>
              <a:srgbClr val="FFFFFF"/>
            </a:solidFill>
            <a:ln w="0">
              <a:noFill/>
            </a:ln>
          </p:spPr>
          <p:style>
            <a:lnRef idx="0"/>
            <a:fillRef idx="0"/>
            <a:effectRef idx="0"/>
            <a:fontRef idx="minor"/>
          </p:style>
          <p:txBody>
            <a:bodyPr tIns="62280" bIns="62280" anchor="ctr">
              <a:noAutofit/>
            </a:bodyPr>
            <a:p>
              <a:endParaRPr lang="en-US" sz="1400" b="0" u="none" strike="noStrike">
                <a:solidFill>
                  <a:srgbClr val="000000"/>
                </a:solidFill>
                <a:effectLst/>
                <a:uFillTx/>
                <a:latin typeface="Arial"/>
              </a:endParaRPr>
            </a:p>
          </p:txBody>
        </p:sp>
        <p:sp>
          <p:nvSpPr>
            <p:cNvPr id="158" name="Google Shape;250;p26"/>
            <p:cNvSpPr/>
            <p:nvPr/>
          </p:nvSpPr>
          <p:spPr>
            <a:xfrm>
              <a:off x="2550600" y="1869480"/>
              <a:ext cx="104040" cy="115920"/>
            </a:xfrm>
            <a:custGeom>
              <a:avLst/>
              <a:gdLst>
                <a:gd name="textAreaLeft" fmla="*/ 0 w 104040"/>
                <a:gd name="textAreaRight" fmla="*/ 104400 w 104040"/>
                <a:gd name="textAreaTop" fmla="*/ 0 h 115920"/>
                <a:gd name="textAreaBottom" fmla="*/ 116280 h 115920"/>
              </a:gdLst>
              <a:ahLst/>
              <a:cxnLst/>
              <a:rect l="textAreaLeft" t="textAreaTop" r="textAreaRight" b="textAreaBottom"/>
              <a:pathLst>
                <a:path w="4738" h="5286">
                  <a:moveTo>
                    <a:pt x="4204" y="1"/>
                  </a:moveTo>
                  <a:cubicBezTo>
                    <a:pt x="3848" y="1"/>
                    <a:pt x="3492" y="60"/>
                    <a:pt x="3136" y="149"/>
                  </a:cubicBezTo>
                  <a:cubicBezTo>
                    <a:pt x="1935" y="749"/>
                    <a:pt x="1" y="3851"/>
                    <a:pt x="1502" y="5286"/>
                  </a:cubicBezTo>
                  <a:cubicBezTo>
                    <a:pt x="2202" y="4485"/>
                    <a:pt x="3170" y="3985"/>
                    <a:pt x="4204" y="3785"/>
                  </a:cubicBezTo>
                  <a:cubicBezTo>
                    <a:pt x="3103" y="916"/>
                    <a:pt x="4737" y="49"/>
                    <a:pt x="4737" y="49"/>
                  </a:cubicBezTo>
                  <a:cubicBezTo>
                    <a:pt x="4560" y="15"/>
                    <a:pt x="4382" y="1"/>
                    <a:pt x="4204" y="1"/>
                  </a:cubicBezTo>
                  <a:close/>
                </a:path>
              </a:pathLst>
            </a:custGeom>
            <a:solidFill>
              <a:srgbClr val="FFFFFF"/>
            </a:solidFill>
            <a:ln w="0">
              <a:noFill/>
            </a:ln>
          </p:spPr>
          <p:style>
            <a:lnRef idx="0"/>
            <a:fillRef idx="0"/>
            <a:effectRef idx="0"/>
            <a:fontRef idx="minor"/>
          </p:style>
          <p:txBody>
            <a:bodyPr tIns="57960" bIns="57960" anchor="ctr">
              <a:noAutofit/>
            </a:bodyPr>
            <a:p>
              <a:endParaRPr lang="en-US" sz="1400" b="0" u="none" strike="noStrike">
                <a:solidFill>
                  <a:srgbClr val="000000"/>
                </a:solidFill>
                <a:effectLst/>
                <a:uFillTx/>
                <a:latin typeface="Arial"/>
              </a:endParaRPr>
            </a:p>
          </p:txBody>
        </p:sp>
        <p:sp>
          <p:nvSpPr>
            <p:cNvPr id="159" name="Google Shape;251;p26"/>
            <p:cNvSpPr/>
            <p:nvPr/>
          </p:nvSpPr>
          <p:spPr>
            <a:xfrm>
              <a:off x="2599920" y="1684800"/>
              <a:ext cx="219240" cy="271440"/>
            </a:xfrm>
            <a:custGeom>
              <a:avLst/>
              <a:gdLst>
                <a:gd name="textAreaLeft" fmla="*/ 0 w 219240"/>
                <a:gd name="textAreaRight" fmla="*/ 219600 w 219240"/>
                <a:gd name="textAreaTop" fmla="*/ 0 h 271440"/>
                <a:gd name="textAreaBottom" fmla="*/ 271800 h 271440"/>
              </a:gdLst>
              <a:ahLst/>
              <a:cxnLst/>
              <a:rect l="textAreaLeft" t="textAreaTop" r="textAreaRight" b="textAreaBottom"/>
              <a:pathLst>
                <a:path w="9975" h="12346">
                  <a:moveTo>
                    <a:pt x="9974" y="0"/>
                  </a:moveTo>
                  <a:lnTo>
                    <a:pt x="4204" y="3870"/>
                  </a:lnTo>
                  <a:cubicBezTo>
                    <a:pt x="4471" y="5905"/>
                    <a:pt x="4337" y="8039"/>
                    <a:pt x="1835" y="8640"/>
                  </a:cubicBezTo>
                  <a:cubicBezTo>
                    <a:pt x="1235" y="8773"/>
                    <a:pt x="735" y="9174"/>
                    <a:pt x="468" y="9741"/>
                  </a:cubicBezTo>
                  <a:cubicBezTo>
                    <a:pt x="1" y="10841"/>
                    <a:pt x="134" y="12109"/>
                    <a:pt x="2603" y="12309"/>
                  </a:cubicBezTo>
                  <a:cubicBezTo>
                    <a:pt x="2869" y="12333"/>
                    <a:pt x="3136" y="12345"/>
                    <a:pt x="3402" y="12345"/>
                  </a:cubicBezTo>
                  <a:cubicBezTo>
                    <a:pt x="5331" y="12345"/>
                    <a:pt x="7220" y="11714"/>
                    <a:pt x="8774" y="10541"/>
                  </a:cubicBezTo>
                  <a:cubicBezTo>
                    <a:pt x="9274" y="10174"/>
                    <a:pt x="9474" y="9474"/>
                    <a:pt x="9241" y="8907"/>
                  </a:cubicBezTo>
                  <a:cubicBezTo>
                    <a:pt x="8273" y="6505"/>
                    <a:pt x="9241" y="2369"/>
                    <a:pt x="9974" y="0"/>
                  </a:cubicBezTo>
                  <a:close/>
                </a:path>
              </a:pathLst>
            </a:custGeom>
            <a:solidFill>
              <a:schemeClr val="accent3"/>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60" name="Google Shape;252;p26"/>
            <p:cNvSpPr/>
            <p:nvPr/>
          </p:nvSpPr>
          <p:spPr>
            <a:xfrm>
              <a:off x="2692080" y="1720080"/>
              <a:ext cx="75960" cy="84240"/>
            </a:xfrm>
            <a:custGeom>
              <a:avLst/>
              <a:gdLst>
                <a:gd name="textAreaLeft" fmla="*/ 0 w 75960"/>
                <a:gd name="textAreaRight" fmla="*/ 76320 w 75960"/>
                <a:gd name="textAreaTop" fmla="*/ 0 h 84240"/>
                <a:gd name="textAreaBottom" fmla="*/ 84600 h 84240"/>
              </a:gdLst>
              <a:ahLst/>
              <a:cxnLst/>
              <a:rect l="textAreaLeft" t="textAreaTop" r="textAreaRight" b="textAreaBottom"/>
              <a:pathLst>
                <a:path w="3470" h="3837">
                  <a:moveTo>
                    <a:pt x="3403" y="0"/>
                  </a:moveTo>
                  <a:lnTo>
                    <a:pt x="1" y="2269"/>
                  </a:lnTo>
                  <a:cubicBezTo>
                    <a:pt x="67" y="2802"/>
                    <a:pt x="101" y="3303"/>
                    <a:pt x="101" y="3837"/>
                  </a:cubicBezTo>
                  <a:cubicBezTo>
                    <a:pt x="1268" y="3803"/>
                    <a:pt x="3036" y="2702"/>
                    <a:pt x="3303" y="1468"/>
                  </a:cubicBezTo>
                  <a:cubicBezTo>
                    <a:pt x="3436" y="1001"/>
                    <a:pt x="3470" y="501"/>
                    <a:pt x="3403" y="0"/>
                  </a:cubicBezTo>
                  <a:close/>
                </a:path>
              </a:pathLst>
            </a:custGeom>
            <a:solidFill>
              <a:srgbClr val="9E5149"/>
            </a:solidFill>
            <a:ln w="0">
              <a:noFill/>
            </a:ln>
          </p:spPr>
          <p:style>
            <a:lnRef idx="0"/>
            <a:fillRef idx="0"/>
            <a:effectRef idx="0"/>
            <a:fontRef idx="minor"/>
          </p:style>
          <p:txBody>
            <a:bodyPr tIns="42120" bIns="42120" anchor="ctr">
              <a:noAutofit/>
            </a:bodyPr>
            <a:p>
              <a:endParaRPr lang="en-US" sz="1400" b="0" u="none" strike="noStrike">
                <a:solidFill>
                  <a:srgbClr val="000000"/>
                </a:solidFill>
                <a:effectLst/>
                <a:uFillTx/>
                <a:latin typeface="Arial"/>
              </a:endParaRPr>
            </a:p>
          </p:txBody>
        </p:sp>
        <p:sp>
          <p:nvSpPr>
            <p:cNvPr id="161" name="Google Shape;253;p26"/>
            <p:cNvSpPr/>
            <p:nvPr/>
          </p:nvSpPr>
          <p:spPr>
            <a:xfrm>
              <a:off x="2611800" y="1459080"/>
              <a:ext cx="281160" cy="323280"/>
            </a:xfrm>
            <a:custGeom>
              <a:avLst/>
              <a:gdLst>
                <a:gd name="textAreaLeft" fmla="*/ 0 w 281160"/>
                <a:gd name="textAreaRight" fmla="*/ 281520 w 281160"/>
                <a:gd name="textAreaTop" fmla="*/ 0 h 323280"/>
                <a:gd name="textAreaBottom" fmla="*/ 323640 h 323280"/>
              </a:gdLst>
              <a:ahLst/>
              <a:cxnLst/>
              <a:rect l="textAreaLeft" t="textAreaTop" r="textAreaRight" b="textAreaBottom"/>
              <a:pathLst>
                <a:path w="12794" h="14711">
                  <a:moveTo>
                    <a:pt x="6881" y="1"/>
                  </a:moveTo>
                  <a:cubicBezTo>
                    <a:pt x="6600" y="1"/>
                    <a:pt x="6313" y="24"/>
                    <a:pt x="6022" y="72"/>
                  </a:cubicBezTo>
                  <a:cubicBezTo>
                    <a:pt x="2086" y="673"/>
                    <a:pt x="151" y="5977"/>
                    <a:pt x="51" y="9479"/>
                  </a:cubicBezTo>
                  <a:cubicBezTo>
                    <a:pt x="1" y="12410"/>
                    <a:pt x="2324" y="14710"/>
                    <a:pt x="4976" y="14710"/>
                  </a:cubicBezTo>
                  <a:cubicBezTo>
                    <a:pt x="5825" y="14710"/>
                    <a:pt x="6707" y="14475"/>
                    <a:pt x="7556" y="13949"/>
                  </a:cubicBezTo>
                  <a:cubicBezTo>
                    <a:pt x="9891" y="12515"/>
                    <a:pt x="10425" y="10346"/>
                    <a:pt x="11593" y="6744"/>
                  </a:cubicBezTo>
                  <a:cubicBezTo>
                    <a:pt x="12794" y="3386"/>
                    <a:pt x="10269" y="1"/>
                    <a:pt x="6881" y="1"/>
                  </a:cubicBezTo>
                  <a:close/>
                </a:path>
              </a:pathLst>
            </a:custGeom>
            <a:solidFill>
              <a:schemeClr val="accent3"/>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62" name="Google Shape;254;p26"/>
            <p:cNvSpPr/>
            <p:nvPr/>
          </p:nvSpPr>
          <p:spPr>
            <a:xfrm>
              <a:off x="2602080" y="1498320"/>
              <a:ext cx="100080" cy="124200"/>
            </a:xfrm>
            <a:custGeom>
              <a:avLst/>
              <a:gdLst>
                <a:gd name="textAreaLeft" fmla="*/ 0 w 100080"/>
                <a:gd name="textAreaRight" fmla="*/ 100440 w 100080"/>
                <a:gd name="textAreaTop" fmla="*/ 0 h 124200"/>
                <a:gd name="textAreaBottom" fmla="*/ 124560 h 124200"/>
              </a:gdLst>
              <a:ahLst/>
              <a:cxnLst/>
              <a:rect l="textAreaLeft" t="textAreaTop" r="textAreaRight" b="textAreaBottom"/>
              <a:pathLst>
                <a:path w="4571" h="5662">
                  <a:moveTo>
                    <a:pt x="2836" y="224"/>
                  </a:moveTo>
                  <a:cubicBezTo>
                    <a:pt x="2970" y="224"/>
                    <a:pt x="3136" y="224"/>
                    <a:pt x="3270" y="291"/>
                  </a:cubicBezTo>
                  <a:cubicBezTo>
                    <a:pt x="3737" y="491"/>
                    <a:pt x="4104" y="925"/>
                    <a:pt x="4204" y="1458"/>
                  </a:cubicBezTo>
                  <a:cubicBezTo>
                    <a:pt x="4371" y="2125"/>
                    <a:pt x="4304" y="2793"/>
                    <a:pt x="4070" y="3460"/>
                  </a:cubicBezTo>
                  <a:cubicBezTo>
                    <a:pt x="3642" y="4658"/>
                    <a:pt x="2726" y="5466"/>
                    <a:pt x="1865" y="5466"/>
                  </a:cubicBezTo>
                  <a:cubicBezTo>
                    <a:pt x="1719" y="5466"/>
                    <a:pt x="1575" y="5443"/>
                    <a:pt x="1435" y="5394"/>
                  </a:cubicBezTo>
                  <a:cubicBezTo>
                    <a:pt x="968" y="5194"/>
                    <a:pt x="601" y="4761"/>
                    <a:pt x="501" y="4227"/>
                  </a:cubicBezTo>
                  <a:cubicBezTo>
                    <a:pt x="201" y="2859"/>
                    <a:pt x="701" y="1458"/>
                    <a:pt x="1802" y="591"/>
                  </a:cubicBezTo>
                  <a:cubicBezTo>
                    <a:pt x="2102" y="358"/>
                    <a:pt x="2436" y="224"/>
                    <a:pt x="2836" y="224"/>
                  </a:cubicBezTo>
                  <a:close/>
                  <a:moveTo>
                    <a:pt x="2769" y="0"/>
                  </a:moveTo>
                  <a:cubicBezTo>
                    <a:pt x="2384" y="0"/>
                    <a:pt x="1993" y="134"/>
                    <a:pt x="1669" y="424"/>
                  </a:cubicBezTo>
                  <a:cubicBezTo>
                    <a:pt x="534" y="1358"/>
                    <a:pt x="1" y="2826"/>
                    <a:pt x="301" y="4294"/>
                  </a:cubicBezTo>
                  <a:cubicBezTo>
                    <a:pt x="434" y="4861"/>
                    <a:pt x="835" y="5361"/>
                    <a:pt x="1368" y="5595"/>
                  </a:cubicBezTo>
                  <a:cubicBezTo>
                    <a:pt x="1535" y="5628"/>
                    <a:pt x="1702" y="5661"/>
                    <a:pt x="1869" y="5661"/>
                  </a:cubicBezTo>
                  <a:cubicBezTo>
                    <a:pt x="2836" y="5661"/>
                    <a:pt x="3837" y="4794"/>
                    <a:pt x="4270" y="3526"/>
                  </a:cubicBezTo>
                  <a:cubicBezTo>
                    <a:pt x="4537" y="2826"/>
                    <a:pt x="4571" y="2092"/>
                    <a:pt x="4404" y="1392"/>
                  </a:cubicBezTo>
                  <a:cubicBezTo>
                    <a:pt x="4271" y="526"/>
                    <a:pt x="3533" y="0"/>
                    <a:pt x="2769" y="0"/>
                  </a:cubicBezTo>
                  <a:close/>
                </a:path>
              </a:pathLst>
            </a:custGeom>
            <a:solidFill>
              <a:srgbClr val="263238"/>
            </a:solidFill>
            <a:ln w="0">
              <a:noFill/>
            </a:ln>
          </p:spPr>
          <p:style>
            <a:lnRef idx="0"/>
            <a:fillRef idx="0"/>
            <a:effectRef idx="0"/>
            <a:fontRef idx="minor"/>
          </p:style>
          <p:txBody>
            <a:bodyPr tIns="62280" bIns="62280" anchor="ctr">
              <a:noAutofit/>
            </a:bodyPr>
            <a:p>
              <a:endParaRPr lang="en-US" sz="1400" b="0" u="none" strike="noStrike">
                <a:solidFill>
                  <a:srgbClr val="000000"/>
                </a:solidFill>
                <a:effectLst/>
                <a:uFillTx/>
                <a:latin typeface="Arial"/>
              </a:endParaRPr>
            </a:p>
          </p:txBody>
        </p:sp>
        <p:sp>
          <p:nvSpPr>
            <p:cNvPr id="163" name="Google Shape;255;p26"/>
            <p:cNvSpPr/>
            <p:nvPr/>
          </p:nvSpPr>
          <p:spPr>
            <a:xfrm>
              <a:off x="2693880" y="1532160"/>
              <a:ext cx="102600" cy="123840"/>
            </a:xfrm>
            <a:custGeom>
              <a:avLst/>
              <a:gdLst>
                <a:gd name="textAreaLeft" fmla="*/ 0 w 102600"/>
                <a:gd name="textAreaRight" fmla="*/ 102960 w 102600"/>
                <a:gd name="textAreaTop" fmla="*/ 0 h 123840"/>
                <a:gd name="textAreaBottom" fmla="*/ 124200 h 123840"/>
              </a:gdLst>
              <a:ahLst/>
              <a:cxnLst/>
              <a:rect l="textAreaLeft" t="textAreaTop" r="textAreaRight" b="textAreaBottom"/>
              <a:pathLst>
                <a:path w="4671" h="5640">
                  <a:moveTo>
                    <a:pt x="2936" y="202"/>
                  </a:moveTo>
                  <a:cubicBezTo>
                    <a:pt x="3069" y="202"/>
                    <a:pt x="3236" y="236"/>
                    <a:pt x="3369" y="269"/>
                  </a:cubicBezTo>
                  <a:cubicBezTo>
                    <a:pt x="3870" y="469"/>
                    <a:pt x="4203" y="903"/>
                    <a:pt x="4303" y="1436"/>
                  </a:cubicBezTo>
                  <a:cubicBezTo>
                    <a:pt x="4470" y="2104"/>
                    <a:pt x="4437" y="2804"/>
                    <a:pt x="4203" y="3438"/>
                  </a:cubicBezTo>
                  <a:cubicBezTo>
                    <a:pt x="3775" y="4636"/>
                    <a:pt x="2859" y="5444"/>
                    <a:pt x="1998" y="5444"/>
                  </a:cubicBezTo>
                  <a:cubicBezTo>
                    <a:pt x="1852" y="5444"/>
                    <a:pt x="1708" y="5421"/>
                    <a:pt x="1568" y="5373"/>
                  </a:cubicBezTo>
                  <a:cubicBezTo>
                    <a:pt x="601" y="5039"/>
                    <a:pt x="234" y="3605"/>
                    <a:pt x="734" y="2204"/>
                  </a:cubicBezTo>
                  <a:cubicBezTo>
                    <a:pt x="934" y="1570"/>
                    <a:pt x="1335" y="1003"/>
                    <a:pt x="1868" y="569"/>
                  </a:cubicBezTo>
                  <a:cubicBezTo>
                    <a:pt x="2169" y="336"/>
                    <a:pt x="2536" y="202"/>
                    <a:pt x="2936" y="202"/>
                  </a:cubicBezTo>
                  <a:close/>
                  <a:moveTo>
                    <a:pt x="2845" y="1"/>
                  </a:moveTo>
                  <a:cubicBezTo>
                    <a:pt x="2469" y="1"/>
                    <a:pt x="2088" y="127"/>
                    <a:pt x="1768" y="402"/>
                  </a:cubicBezTo>
                  <a:cubicBezTo>
                    <a:pt x="1201" y="836"/>
                    <a:pt x="768" y="1470"/>
                    <a:pt x="534" y="2137"/>
                  </a:cubicBezTo>
                  <a:cubicBezTo>
                    <a:pt x="0" y="3638"/>
                    <a:pt x="434" y="5172"/>
                    <a:pt x="1468" y="5573"/>
                  </a:cubicBezTo>
                  <a:cubicBezTo>
                    <a:pt x="1635" y="5606"/>
                    <a:pt x="1802" y="5639"/>
                    <a:pt x="1968" y="5639"/>
                  </a:cubicBezTo>
                  <a:cubicBezTo>
                    <a:pt x="2902" y="5639"/>
                    <a:pt x="3903" y="4772"/>
                    <a:pt x="4370" y="3505"/>
                  </a:cubicBezTo>
                  <a:cubicBezTo>
                    <a:pt x="4604" y="2837"/>
                    <a:pt x="4670" y="2070"/>
                    <a:pt x="4504" y="1370"/>
                  </a:cubicBezTo>
                  <a:cubicBezTo>
                    <a:pt x="4347" y="521"/>
                    <a:pt x="3607" y="1"/>
                    <a:pt x="2845" y="1"/>
                  </a:cubicBezTo>
                  <a:close/>
                </a:path>
              </a:pathLst>
            </a:custGeom>
            <a:solidFill>
              <a:srgbClr val="263238"/>
            </a:solidFill>
            <a:ln w="0">
              <a:noFill/>
            </a:ln>
          </p:spPr>
          <p:style>
            <a:lnRef idx="0"/>
            <a:fillRef idx="0"/>
            <a:effectRef idx="0"/>
            <a:fontRef idx="minor"/>
          </p:style>
          <p:txBody>
            <a:bodyPr tIns="61920" bIns="61920" anchor="ctr">
              <a:noAutofit/>
            </a:bodyPr>
            <a:p>
              <a:endParaRPr lang="en-US" sz="1400" b="0" u="none" strike="noStrike">
                <a:solidFill>
                  <a:srgbClr val="000000"/>
                </a:solidFill>
                <a:effectLst/>
                <a:uFillTx/>
                <a:latin typeface="Arial"/>
              </a:endParaRPr>
            </a:p>
          </p:txBody>
        </p:sp>
        <p:sp>
          <p:nvSpPr>
            <p:cNvPr id="164" name="Google Shape;256;p26"/>
            <p:cNvSpPr/>
            <p:nvPr/>
          </p:nvSpPr>
          <p:spPr>
            <a:xfrm>
              <a:off x="2691360" y="1572840"/>
              <a:ext cx="18000" cy="9000"/>
            </a:xfrm>
            <a:custGeom>
              <a:avLst/>
              <a:gdLst>
                <a:gd name="textAreaLeft" fmla="*/ 0 w 18000"/>
                <a:gd name="textAreaRight" fmla="*/ 18360 w 18000"/>
                <a:gd name="textAreaTop" fmla="*/ 0 h 9000"/>
                <a:gd name="textAreaBottom" fmla="*/ 9360 h 9000"/>
              </a:gdLst>
              <a:ahLst/>
              <a:cxnLst/>
              <a:rect l="textAreaLeft" t="textAreaTop" r="textAreaRight" b="textAreaBottom"/>
              <a:pathLst>
                <a:path w="835" h="422">
                  <a:moveTo>
                    <a:pt x="237" y="0"/>
                  </a:moveTo>
                  <a:cubicBezTo>
                    <a:pt x="180" y="0"/>
                    <a:pt x="123" y="7"/>
                    <a:pt x="67" y="21"/>
                  </a:cubicBezTo>
                  <a:cubicBezTo>
                    <a:pt x="34" y="21"/>
                    <a:pt x="0" y="88"/>
                    <a:pt x="34" y="154"/>
                  </a:cubicBezTo>
                  <a:cubicBezTo>
                    <a:pt x="34" y="188"/>
                    <a:pt x="100" y="221"/>
                    <a:pt x="134" y="221"/>
                  </a:cubicBezTo>
                  <a:cubicBezTo>
                    <a:pt x="178" y="207"/>
                    <a:pt x="222" y="200"/>
                    <a:pt x="264" y="200"/>
                  </a:cubicBezTo>
                  <a:cubicBezTo>
                    <a:pt x="417" y="200"/>
                    <a:pt x="556" y="284"/>
                    <a:pt x="634" y="388"/>
                  </a:cubicBezTo>
                  <a:cubicBezTo>
                    <a:pt x="667" y="421"/>
                    <a:pt x="701" y="421"/>
                    <a:pt x="734" y="421"/>
                  </a:cubicBezTo>
                  <a:cubicBezTo>
                    <a:pt x="734" y="421"/>
                    <a:pt x="768" y="421"/>
                    <a:pt x="801" y="388"/>
                  </a:cubicBezTo>
                  <a:cubicBezTo>
                    <a:pt x="834" y="355"/>
                    <a:pt x="834" y="288"/>
                    <a:pt x="801" y="255"/>
                  </a:cubicBezTo>
                  <a:cubicBezTo>
                    <a:pt x="669" y="96"/>
                    <a:pt x="453" y="0"/>
                    <a:pt x="237" y="0"/>
                  </a:cubicBezTo>
                  <a:close/>
                </a:path>
              </a:pathLst>
            </a:custGeom>
            <a:solidFill>
              <a:srgbClr val="263238"/>
            </a:solidFill>
            <a:ln w="0">
              <a:noFill/>
            </a:ln>
          </p:spPr>
          <p:style>
            <a:lnRef idx="0"/>
            <a:fillRef idx="0"/>
            <a:effectRef idx="0"/>
            <a:fontRef idx="minor"/>
          </p:style>
          <p:txBody>
            <a:bodyPr tIns="4680" bIns="4680" anchor="ctr">
              <a:noAutofit/>
            </a:bodyPr>
            <a:p>
              <a:endParaRPr lang="en-US" sz="1400" b="0" u="none" strike="noStrike">
                <a:solidFill>
                  <a:srgbClr val="000000"/>
                </a:solidFill>
                <a:effectLst/>
                <a:uFillTx/>
                <a:latin typeface="Arial"/>
              </a:endParaRPr>
            </a:p>
          </p:txBody>
        </p:sp>
        <p:sp>
          <p:nvSpPr>
            <p:cNvPr id="165" name="Google Shape;257;p26"/>
            <p:cNvSpPr/>
            <p:nvPr/>
          </p:nvSpPr>
          <p:spPr>
            <a:xfrm>
              <a:off x="2783520" y="1610640"/>
              <a:ext cx="70560" cy="41760"/>
            </a:xfrm>
            <a:custGeom>
              <a:avLst/>
              <a:gdLst>
                <a:gd name="textAreaLeft" fmla="*/ 0 w 70560"/>
                <a:gd name="textAreaRight" fmla="*/ 70920 w 70560"/>
                <a:gd name="textAreaTop" fmla="*/ 0 h 41760"/>
                <a:gd name="textAreaBottom" fmla="*/ 42120 h 41760"/>
              </a:gdLst>
              <a:ahLst/>
              <a:cxnLst/>
              <a:rect l="textAreaLeft" t="textAreaTop" r="textAreaRight" b="textAreaBottom"/>
              <a:pathLst>
                <a:path w="3226" h="1906">
                  <a:moveTo>
                    <a:pt x="128" y="1"/>
                  </a:moveTo>
                  <a:cubicBezTo>
                    <a:pt x="19" y="1"/>
                    <a:pt x="0" y="174"/>
                    <a:pt x="123" y="204"/>
                  </a:cubicBezTo>
                  <a:cubicBezTo>
                    <a:pt x="123" y="204"/>
                    <a:pt x="924" y="371"/>
                    <a:pt x="3025" y="1906"/>
                  </a:cubicBezTo>
                  <a:lnTo>
                    <a:pt x="3092" y="1906"/>
                  </a:lnTo>
                  <a:cubicBezTo>
                    <a:pt x="3126" y="1906"/>
                    <a:pt x="3159" y="1906"/>
                    <a:pt x="3192" y="1872"/>
                  </a:cubicBezTo>
                  <a:cubicBezTo>
                    <a:pt x="3226" y="1839"/>
                    <a:pt x="3192" y="1772"/>
                    <a:pt x="3159" y="1739"/>
                  </a:cubicBezTo>
                  <a:cubicBezTo>
                    <a:pt x="991" y="171"/>
                    <a:pt x="190" y="4"/>
                    <a:pt x="157" y="4"/>
                  </a:cubicBezTo>
                  <a:cubicBezTo>
                    <a:pt x="147" y="2"/>
                    <a:pt x="137" y="1"/>
                    <a:pt x="128" y="1"/>
                  </a:cubicBezTo>
                  <a:close/>
                </a:path>
              </a:pathLst>
            </a:custGeom>
            <a:solidFill>
              <a:srgbClr val="263238"/>
            </a:solidFill>
            <a:ln w="0">
              <a:noFill/>
            </a:ln>
          </p:spPr>
          <p:style>
            <a:lnRef idx="0"/>
            <a:fillRef idx="0"/>
            <a:effectRef idx="0"/>
            <a:fontRef idx="minor"/>
          </p:style>
          <p:txBody>
            <a:bodyPr tIns="20880" bIns="20880" anchor="ctr">
              <a:noAutofit/>
            </a:bodyPr>
            <a:p>
              <a:endParaRPr lang="en-US" sz="1400" b="0" u="none" strike="noStrike">
                <a:solidFill>
                  <a:srgbClr val="000000"/>
                </a:solidFill>
                <a:effectLst/>
                <a:uFillTx/>
                <a:latin typeface="Arial"/>
              </a:endParaRPr>
            </a:p>
          </p:txBody>
        </p:sp>
        <p:sp>
          <p:nvSpPr>
            <p:cNvPr id="166" name="Google Shape;258;p26"/>
            <p:cNvSpPr/>
            <p:nvPr/>
          </p:nvSpPr>
          <p:spPr>
            <a:xfrm>
              <a:off x="2647080" y="1349280"/>
              <a:ext cx="350280" cy="325080"/>
            </a:xfrm>
            <a:custGeom>
              <a:avLst/>
              <a:gdLst>
                <a:gd name="textAreaLeft" fmla="*/ 0 w 350280"/>
                <a:gd name="textAreaRight" fmla="*/ 350640 w 350280"/>
                <a:gd name="textAreaTop" fmla="*/ 0 h 325080"/>
                <a:gd name="textAreaBottom" fmla="*/ 325440 h 325080"/>
              </a:gdLst>
              <a:ahLst/>
              <a:cxnLst/>
              <a:rect l="textAreaLeft" t="textAreaTop" r="textAreaRight" b="textAreaBottom"/>
              <a:pathLst>
                <a:path w="15938" h="14784">
                  <a:moveTo>
                    <a:pt x="4940" y="0"/>
                  </a:moveTo>
                  <a:cubicBezTo>
                    <a:pt x="3062" y="0"/>
                    <a:pt x="393" y="1194"/>
                    <a:pt x="159" y="3809"/>
                  </a:cubicBezTo>
                  <a:cubicBezTo>
                    <a:pt x="1" y="5648"/>
                    <a:pt x="1259" y="6854"/>
                    <a:pt x="2587" y="6854"/>
                  </a:cubicBezTo>
                  <a:cubicBezTo>
                    <a:pt x="2656" y="6854"/>
                    <a:pt x="2725" y="6851"/>
                    <a:pt x="2795" y="6844"/>
                  </a:cubicBezTo>
                  <a:cubicBezTo>
                    <a:pt x="2938" y="6829"/>
                    <a:pt x="3069" y="6822"/>
                    <a:pt x="3191" y="6822"/>
                  </a:cubicBezTo>
                  <a:cubicBezTo>
                    <a:pt x="5184" y="6822"/>
                    <a:pt x="4598" y="8716"/>
                    <a:pt x="8823" y="8716"/>
                  </a:cubicBezTo>
                  <a:cubicBezTo>
                    <a:pt x="8923" y="8716"/>
                    <a:pt x="9026" y="8714"/>
                    <a:pt x="9132" y="8712"/>
                  </a:cubicBezTo>
                  <a:lnTo>
                    <a:pt x="9132" y="8712"/>
                  </a:lnTo>
                  <a:cubicBezTo>
                    <a:pt x="7932" y="10180"/>
                    <a:pt x="9399" y="10847"/>
                    <a:pt x="8432" y="11448"/>
                  </a:cubicBezTo>
                  <a:cubicBezTo>
                    <a:pt x="7565" y="12015"/>
                    <a:pt x="6197" y="13482"/>
                    <a:pt x="7598" y="14783"/>
                  </a:cubicBezTo>
                  <a:cubicBezTo>
                    <a:pt x="9099" y="14683"/>
                    <a:pt x="10533" y="14316"/>
                    <a:pt x="11934" y="13749"/>
                  </a:cubicBezTo>
                  <a:cubicBezTo>
                    <a:pt x="14069" y="12749"/>
                    <a:pt x="15937" y="9013"/>
                    <a:pt x="12568" y="8179"/>
                  </a:cubicBezTo>
                  <a:cubicBezTo>
                    <a:pt x="12835" y="4943"/>
                    <a:pt x="10700" y="6277"/>
                    <a:pt x="8999" y="4743"/>
                  </a:cubicBezTo>
                  <a:cubicBezTo>
                    <a:pt x="7798" y="3642"/>
                    <a:pt x="8232" y="2508"/>
                    <a:pt x="5963" y="2308"/>
                  </a:cubicBezTo>
                  <a:cubicBezTo>
                    <a:pt x="5063" y="2208"/>
                    <a:pt x="4663" y="1007"/>
                    <a:pt x="6664" y="640"/>
                  </a:cubicBezTo>
                  <a:cubicBezTo>
                    <a:pt x="6404" y="220"/>
                    <a:pt x="5744" y="0"/>
                    <a:pt x="4940" y="0"/>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67" name="Google Shape;259;p26"/>
            <p:cNvSpPr/>
            <p:nvPr/>
          </p:nvSpPr>
          <p:spPr>
            <a:xfrm>
              <a:off x="2898000" y="1468800"/>
              <a:ext cx="75240" cy="61200"/>
            </a:xfrm>
            <a:custGeom>
              <a:avLst/>
              <a:gdLst>
                <a:gd name="textAreaLeft" fmla="*/ 0 w 75240"/>
                <a:gd name="textAreaRight" fmla="*/ 75600 w 75240"/>
                <a:gd name="textAreaTop" fmla="*/ 0 h 61200"/>
                <a:gd name="textAreaBottom" fmla="*/ 61560 h 61200"/>
              </a:gdLst>
              <a:ahLst/>
              <a:cxnLst/>
              <a:rect l="textAreaLeft" t="textAreaTop" r="textAreaRight" b="textAreaBottom"/>
              <a:pathLst>
                <a:path w="3437" h="2800">
                  <a:moveTo>
                    <a:pt x="2402" y="0"/>
                  </a:moveTo>
                  <a:lnTo>
                    <a:pt x="2402" y="0"/>
                  </a:lnTo>
                  <a:cubicBezTo>
                    <a:pt x="2569" y="1435"/>
                    <a:pt x="1435" y="2669"/>
                    <a:pt x="1" y="2669"/>
                  </a:cubicBezTo>
                  <a:cubicBezTo>
                    <a:pt x="388" y="2755"/>
                    <a:pt x="757" y="2799"/>
                    <a:pt x="1093" y="2799"/>
                  </a:cubicBezTo>
                  <a:cubicBezTo>
                    <a:pt x="2583" y="2799"/>
                    <a:pt x="3437" y="1933"/>
                    <a:pt x="2402" y="0"/>
                  </a:cubicBezTo>
                  <a:close/>
                </a:path>
              </a:pathLst>
            </a:custGeom>
            <a:solidFill>
              <a:srgbClr val="263238"/>
            </a:solidFill>
            <a:ln w="0">
              <a:noFill/>
            </a:ln>
          </p:spPr>
          <p:style>
            <a:lnRef idx="0"/>
            <a:fillRef idx="0"/>
            <a:effectRef idx="0"/>
            <a:fontRef idx="minor"/>
          </p:style>
          <p:txBody>
            <a:bodyPr tIns="30600" bIns="30600" anchor="ctr">
              <a:noAutofit/>
            </a:bodyPr>
            <a:p>
              <a:endParaRPr lang="en-US" sz="1400" b="0" u="none" strike="noStrike">
                <a:solidFill>
                  <a:srgbClr val="000000"/>
                </a:solidFill>
                <a:effectLst/>
                <a:uFillTx/>
                <a:latin typeface="Arial"/>
              </a:endParaRPr>
            </a:p>
          </p:txBody>
        </p:sp>
        <p:sp>
          <p:nvSpPr>
            <p:cNvPr id="168" name="Google Shape;260;p26"/>
            <p:cNvSpPr/>
            <p:nvPr/>
          </p:nvSpPr>
          <p:spPr>
            <a:xfrm>
              <a:off x="2794680" y="1635480"/>
              <a:ext cx="100080" cy="81720"/>
            </a:xfrm>
            <a:custGeom>
              <a:avLst/>
              <a:gdLst>
                <a:gd name="textAreaLeft" fmla="*/ 0 w 100080"/>
                <a:gd name="textAreaRight" fmla="*/ 100440 w 100080"/>
                <a:gd name="textAreaTop" fmla="*/ 0 h 81720"/>
                <a:gd name="textAreaBottom" fmla="*/ 82080 h 81720"/>
              </a:gdLst>
              <a:ahLst/>
              <a:cxnLst/>
              <a:rect l="textAreaLeft" t="textAreaTop" r="textAreaRight" b="textAreaBottom"/>
              <a:pathLst>
                <a:path w="4561" h="3736">
                  <a:moveTo>
                    <a:pt x="3120" y="1"/>
                  </a:moveTo>
                  <a:cubicBezTo>
                    <a:pt x="2229" y="1"/>
                    <a:pt x="1198" y="900"/>
                    <a:pt x="691" y="1633"/>
                  </a:cubicBezTo>
                  <a:cubicBezTo>
                    <a:pt x="0" y="2619"/>
                    <a:pt x="120" y="3735"/>
                    <a:pt x="1241" y="3735"/>
                  </a:cubicBezTo>
                  <a:cubicBezTo>
                    <a:pt x="1258" y="3735"/>
                    <a:pt x="1274" y="3735"/>
                    <a:pt x="1291" y="3734"/>
                  </a:cubicBezTo>
                  <a:cubicBezTo>
                    <a:pt x="2192" y="3668"/>
                    <a:pt x="3026" y="3267"/>
                    <a:pt x="3693" y="2634"/>
                  </a:cubicBezTo>
                  <a:cubicBezTo>
                    <a:pt x="4494" y="1800"/>
                    <a:pt x="4560" y="532"/>
                    <a:pt x="3593" y="98"/>
                  </a:cubicBezTo>
                  <a:cubicBezTo>
                    <a:pt x="3443" y="31"/>
                    <a:pt x="3284" y="1"/>
                    <a:pt x="3120" y="1"/>
                  </a:cubicBezTo>
                  <a:close/>
                </a:path>
              </a:pathLst>
            </a:custGeom>
            <a:solidFill>
              <a:schemeClr val="accent3"/>
            </a:solidFill>
            <a:ln w="0">
              <a:noFill/>
            </a:ln>
          </p:spPr>
          <p:style>
            <a:lnRef idx="0"/>
            <a:fillRef idx="0"/>
            <a:effectRef idx="0"/>
            <a:fontRef idx="minor"/>
          </p:style>
          <p:txBody>
            <a:bodyPr tIns="41040" bIns="41040" anchor="ctr">
              <a:noAutofit/>
            </a:bodyPr>
            <a:p>
              <a:endParaRPr lang="en-US" sz="1400" b="0" u="none" strike="noStrike">
                <a:solidFill>
                  <a:srgbClr val="000000"/>
                </a:solidFill>
                <a:effectLst/>
                <a:uFillTx/>
                <a:latin typeface="Arial"/>
              </a:endParaRPr>
            </a:p>
          </p:txBody>
        </p:sp>
        <p:sp>
          <p:nvSpPr>
            <p:cNvPr id="169" name="Google Shape;261;p26"/>
            <p:cNvSpPr/>
            <p:nvPr/>
          </p:nvSpPr>
          <p:spPr>
            <a:xfrm>
              <a:off x="2825280" y="1658160"/>
              <a:ext cx="61920" cy="55440"/>
            </a:xfrm>
            <a:custGeom>
              <a:avLst/>
              <a:gdLst>
                <a:gd name="textAreaLeft" fmla="*/ 0 w 61920"/>
                <a:gd name="textAreaRight" fmla="*/ 62280 w 61920"/>
                <a:gd name="textAreaTop" fmla="*/ 0 h 55440"/>
                <a:gd name="textAreaBottom" fmla="*/ 55800 h 55440"/>
              </a:gdLst>
              <a:ahLst/>
              <a:cxnLst/>
              <a:rect l="textAreaLeft" t="textAreaTop" r="textAreaRight" b="textAreaBottom"/>
              <a:pathLst>
                <a:path w="2836" h="2540">
                  <a:moveTo>
                    <a:pt x="1738" y="0"/>
                  </a:moveTo>
                  <a:cubicBezTo>
                    <a:pt x="1375" y="0"/>
                    <a:pt x="965" y="172"/>
                    <a:pt x="634" y="503"/>
                  </a:cubicBezTo>
                  <a:cubicBezTo>
                    <a:pt x="100" y="1037"/>
                    <a:pt x="0" y="1837"/>
                    <a:pt x="401" y="2271"/>
                  </a:cubicBezTo>
                  <a:cubicBezTo>
                    <a:pt x="582" y="2452"/>
                    <a:pt x="826" y="2540"/>
                    <a:pt x="1089" y="2540"/>
                  </a:cubicBezTo>
                  <a:cubicBezTo>
                    <a:pt x="1456" y="2540"/>
                    <a:pt x="1857" y="2368"/>
                    <a:pt x="2169" y="2037"/>
                  </a:cubicBezTo>
                  <a:cubicBezTo>
                    <a:pt x="2736" y="1504"/>
                    <a:pt x="2836" y="703"/>
                    <a:pt x="2402" y="269"/>
                  </a:cubicBezTo>
                  <a:cubicBezTo>
                    <a:pt x="2235" y="88"/>
                    <a:pt x="1998" y="0"/>
                    <a:pt x="1738" y="0"/>
                  </a:cubicBezTo>
                  <a:close/>
                </a:path>
              </a:pathLst>
            </a:custGeom>
            <a:solidFill>
              <a:srgbClr val="263238"/>
            </a:solidFill>
            <a:ln w="0">
              <a:noFill/>
            </a:ln>
          </p:spPr>
          <p:style>
            <a:lnRef idx="0"/>
            <a:fillRef idx="0"/>
            <a:effectRef idx="0"/>
            <a:fontRef idx="minor"/>
          </p:style>
          <p:txBody>
            <a:bodyPr tIns="27720" bIns="27720" anchor="ctr">
              <a:noAutofit/>
            </a:bodyPr>
            <a:p>
              <a:endParaRPr lang="en-US" sz="1400" b="0" u="none" strike="noStrike">
                <a:solidFill>
                  <a:srgbClr val="000000"/>
                </a:solidFill>
                <a:effectLst/>
                <a:uFillTx/>
                <a:latin typeface="Arial"/>
              </a:endParaRPr>
            </a:p>
          </p:txBody>
        </p:sp>
        <p:sp>
          <p:nvSpPr>
            <p:cNvPr id="170" name="Google Shape;262;p26"/>
            <p:cNvSpPr/>
            <p:nvPr/>
          </p:nvSpPr>
          <p:spPr>
            <a:xfrm>
              <a:off x="2675520" y="1703160"/>
              <a:ext cx="39240" cy="30960"/>
            </a:xfrm>
            <a:custGeom>
              <a:avLst/>
              <a:gdLst>
                <a:gd name="textAreaLeft" fmla="*/ 0 w 39240"/>
                <a:gd name="textAreaRight" fmla="*/ 39600 w 39240"/>
                <a:gd name="textAreaTop" fmla="*/ 0 h 30960"/>
                <a:gd name="textAreaBottom" fmla="*/ 31320 h 30960"/>
              </a:gdLst>
              <a:ahLst/>
              <a:cxnLst/>
              <a:rect l="textAreaLeft" t="textAreaTop" r="textAreaRight" b="textAreaBottom"/>
              <a:pathLst>
                <a:path w="1807" h="1424">
                  <a:moveTo>
                    <a:pt x="937" y="1"/>
                  </a:moveTo>
                  <a:cubicBezTo>
                    <a:pt x="871" y="1"/>
                    <a:pt x="803" y="10"/>
                    <a:pt x="734" y="31"/>
                  </a:cubicBezTo>
                  <a:cubicBezTo>
                    <a:pt x="134" y="197"/>
                    <a:pt x="0" y="965"/>
                    <a:pt x="501" y="1332"/>
                  </a:cubicBezTo>
                  <a:cubicBezTo>
                    <a:pt x="625" y="1393"/>
                    <a:pt x="758" y="1423"/>
                    <a:pt x="889" y="1423"/>
                  </a:cubicBezTo>
                  <a:cubicBezTo>
                    <a:pt x="1182" y="1423"/>
                    <a:pt x="1463" y="1274"/>
                    <a:pt x="1602" y="998"/>
                  </a:cubicBezTo>
                  <a:cubicBezTo>
                    <a:pt x="1807" y="499"/>
                    <a:pt x="1419" y="1"/>
                    <a:pt x="937" y="1"/>
                  </a:cubicBezTo>
                  <a:close/>
                </a:path>
              </a:pathLst>
            </a:custGeom>
            <a:solidFill>
              <a:srgbClr val="263238"/>
            </a:solidFill>
            <a:ln w="0">
              <a:noFill/>
            </a:ln>
          </p:spPr>
          <p:style>
            <a:lnRef idx="0"/>
            <a:fillRef idx="0"/>
            <a:effectRef idx="0"/>
            <a:fontRef idx="minor"/>
          </p:style>
          <p:txBody>
            <a:bodyPr tIns="15480" bIns="15480" anchor="ctr">
              <a:noAutofit/>
            </a:bodyPr>
            <a:p>
              <a:endParaRPr lang="en-US" sz="1400" b="0" u="none" strike="noStrike">
                <a:solidFill>
                  <a:srgbClr val="000000"/>
                </a:solidFill>
                <a:effectLst/>
                <a:uFillTx/>
                <a:latin typeface="Arial"/>
              </a:endParaRPr>
            </a:p>
          </p:txBody>
        </p:sp>
        <p:sp>
          <p:nvSpPr>
            <p:cNvPr id="171" name="Google Shape;263;p26"/>
            <p:cNvSpPr/>
            <p:nvPr/>
          </p:nvSpPr>
          <p:spPr>
            <a:xfrm>
              <a:off x="2689920" y="1690200"/>
              <a:ext cx="159840" cy="36720"/>
            </a:xfrm>
            <a:custGeom>
              <a:avLst/>
              <a:gdLst>
                <a:gd name="textAreaLeft" fmla="*/ 0 w 159840"/>
                <a:gd name="textAreaRight" fmla="*/ 160200 w 159840"/>
                <a:gd name="textAreaTop" fmla="*/ 0 h 36720"/>
                <a:gd name="textAreaBottom" fmla="*/ 37080 h 36720"/>
              </a:gdLst>
              <a:ahLst/>
              <a:cxnLst/>
              <a:rect l="textAreaLeft" t="textAreaTop" r="textAreaRight" b="textAreaBottom"/>
              <a:pathLst>
                <a:path w="7286" h="1686">
                  <a:moveTo>
                    <a:pt x="7052" y="0"/>
                  </a:moveTo>
                  <a:cubicBezTo>
                    <a:pt x="7002" y="0"/>
                    <a:pt x="6952" y="17"/>
                    <a:pt x="6919" y="51"/>
                  </a:cubicBezTo>
                  <a:cubicBezTo>
                    <a:pt x="6068" y="854"/>
                    <a:pt x="4146" y="1256"/>
                    <a:pt x="2374" y="1256"/>
                  </a:cubicBezTo>
                  <a:cubicBezTo>
                    <a:pt x="1645" y="1256"/>
                    <a:pt x="941" y="1187"/>
                    <a:pt x="347" y="1051"/>
                  </a:cubicBezTo>
                  <a:cubicBezTo>
                    <a:pt x="327" y="1046"/>
                    <a:pt x="307" y="1044"/>
                    <a:pt x="289" y="1044"/>
                  </a:cubicBezTo>
                  <a:cubicBezTo>
                    <a:pt x="67" y="1044"/>
                    <a:pt x="1" y="1390"/>
                    <a:pt x="247" y="1452"/>
                  </a:cubicBezTo>
                  <a:cubicBezTo>
                    <a:pt x="948" y="1618"/>
                    <a:pt x="1681" y="1685"/>
                    <a:pt x="2382" y="1685"/>
                  </a:cubicBezTo>
                  <a:cubicBezTo>
                    <a:pt x="4250" y="1685"/>
                    <a:pt x="6285" y="1251"/>
                    <a:pt x="7185" y="351"/>
                  </a:cubicBezTo>
                  <a:cubicBezTo>
                    <a:pt x="7285" y="251"/>
                    <a:pt x="7285" y="117"/>
                    <a:pt x="7185" y="51"/>
                  </a:cubicBezTo>
                  <a:cubicBezTo>
                    <a:pt x="7152" y="17"/>
                    <a:pt x="7102" y="0"/>
                    <a:pt x="7052" y="0"/>
                  </a:cubicBezTo>
                  <a:close/>
                </a:path>
              </a:pathLst>
            </a:custGeom>
            <a:solidFill>
              <a:srgbClr val="263238"/>
            </a:solidFill>
            <a:ln w="0">
              <a:noFill/>
            </a:ln>
          </p:spPr>
          <p:style>
            <a:lnRef idx="0"/>
            <a:fillRef idx="0"/>
            <a:effectRef idx="0"/>
            <a:fontRef idx="minor"/>
          </p:style>
          <p:txBody>
            <a:bodyPr tIns="18360" bIns="18360" anchor="ctr">
              <a:noAutofit/>
            </a:bodyPr>
            <a:p>
              <a:endParaRPr lang="en-US" sz="1400" b="0" u="none" strike="noStrike">
                <a:solidFill>
                  <a:srgbClr val="000000"/>
                </a:solidFill>
                <a:effectLst/>
                <a:uFillTx/>
                <a:latin typeface="Arial"/>
              </a:endParaRPr>
            </a:p>
          </p:txBody>
        </p:sp>
        <p:sp>
          <p:nvSpPr>
            <p:cNvPr id="172" name="Google Shape;264;p26"/>
            <p:cNvSpPr/>
            <p:nvPr/>
          </p:nvSpPr>
          <p:spPr>
            <a:xfrm>
              <a:off x="2723040" y="1584000"/>
              <a:ext cx="18720" cy="23400"/>
            </a:xfrm>
            <a:custGeom>
              <a:avLst/>
              <a:gdLst>
                <a:gd name="textAreaLeft" fmla="*/ 0 w 18720"/>
                <a:gd name="textAreaRight" fmla="*/ 19080 w 18720"/>
                <a:gd name="textAreaTop" fmla="*/ 0 h 23400"/>
                <a:gd name="textAreaBottom" fmla="*/ 23760 h 23400"/>
              </a:gdLst>
              <a:ahLst/>
              <a:cxnLst/>
              <a:rect l="textAreaLeft" t="textAreaTop" r="textAreaRight" b="textAreaBottom"/>
              <a:pathLst>
                <a:path w="868" h="1086">
                  <a:moveTo>
                    <a:pt x="554" y="0"/>
                  </a:moveTo>
                  <a:cubicBezTo>
                    <a:pt x="375" y="0"/>
                    <a:pt x="188" y="182"/>
                    <a:pt x="101" y="414"/>
                  </a:cubicBezTo>
                  <a:cubicBezTo>
                    <a:pt x="1" y="714"/>
                    <a:pt x="67" y="1014"/>
                    <a:pt x="268" y="1081"/>
                  </a:cubicBezTo>
                  <a:cubicBezTo>
                    <a:pt x="284" y="1084"/>
                    <a:pt x="302" y="1085"/>
                    <a:pt x="319" y="1085"/>
                  </a:cubicBezTo>
                  <a:cubicBezTo>
                    <a:pt x="506" y="1085"/>
                    <a:pt x="710" y="922"/>
                    <a:pt x="801" y="647"/>
                  </a:cubicBezTo>
                  <a:cubicBezTo>
                    <a:pt x="868" y="347"/>
                    <a:pt x="801" y="80"/>
                    <a:pt x="634" y="13"/>
                  </a:cubicBezTo>
                  <a:cubicBezTo>
                    <a:pt x="608" y="5"/>
                    <a:pt x="581" y="0"/>
                    <a:pt x="554" y="0"/>
                  </a:cubicBezTo>
                  <a:close/>
                </a:path>
              </a:pathLst>
            </a:custGeom>
            <a:solidFill>
              <a:srgbClr val="263238"/>
            </a:solidFill>
            <a:ln w="0">
              <a:noFill/>
            </a:ln>
          </p:spPr>
          <p:style>
            <a:lnRef idx="0"/>
            <a:fillRef idx="0"/>
            <a:effectRef idx="0"/>
            <a:fontRef idx="minor"/>
          </p:style>
          <p:txBody>
            <a:bodyPr tIns="11880" bIns="11880" anchor="ctr">
              <a:noAutofit/>
            </a:bodyPr>
            <a:p>
              <a:endParaRPr lang="en-US" sz="1400" b="0" u="none" strike="noStrike">
                <a:solidFill>
                  <a:srgbClr val="000000"/>
                </a:solidFill>
                <a:effectLst/>
                <a:uFillTx/>
                <a:latin typeface="Arial"/>
              </a:endParaRPr>
            </a:p>
          </p:txBody>
        </p:sp>
        <p:sp>
          <p:nvSpPr>
            <p:cNvPr id="173" name="Google Shape;265;p26"/>
            <p:cNvSpPr/>
            <p:nvPr/>
          </p:nvSpPr>
          <p:spPr>
            <a:xfrm>
              <a:off x="2643840" y="1556280"/>
              <a:ext cx="19440" cy="23400"/>
            </a:xfrm>
            <a:custGeom>
              <a:avLst/>
              <a:gdLst>
                <a:gd name="textAreaLeft" fmla="*/ 0 w 19440"/>
                <a:gd name="textAreaRight" fmla="*/ 19800 w 19440"/>
                <a:gd name="textAreaTop" fmla="*/ 0 h 23400"/>
                <a:gd name="textAreaBottom" fmla="*/ 23760 h 23400"/>
              </a:gdLst>
              <a:ahLst/>
              <a:cxnLst/>
              <a:rect l="textAreaLeft" t="textAreaTop" r="textAreaRight" b="textAreaBottom"/>
              <a:pathLst>
                <a:path w="901" h="1086">
                  <a:moveTo>
                    <a:pt x="590" y="1"/>
                  </a:moveTo>
                  <a:cubicBezTo>
                    <a:pt x="423" y="1"/>
                    <a:pt x="192" y="164"/>
                    <a:pt x="100" y="438"/>
                  </a:cubicBezTo>
                  <a:cubicBezTo>
                    <a:pt x="0" y="739"/>
                    <a:pt x="100" y="1006"/>
                    <a:pt x="267" y="1072"/>
                  </a:cubicBezTo>
                  <a:cubicBezTo>
                    <a:pt x="293" y="1081"/>
                    <a:pt x="320" y="1085"/>
                    <a:pt x="347" y="1085"/>
                  </a:cubicBezTo>
                  <a:cubicBezTo>
                    <a:pt x="526" y="1085"/>
                    <a:pt x="714" y="904"/>
                    <a:pt x="801" y="672"/>
                  </a:cubicBezTo>
                  <a:cubicBezTo>
                    <a:pt x="901" y="372"/>
                    <a:pt x="834" y="72"/>
                    <a:pt x="634" y="5"/>
                  </a:cubicBezTo>
                  <a:cubicBezTo>
                    <a:pt x="620" y="2"/>
                    <a:pt x="605" y="1"/>
                    <a:pt x="590" y="1"/>
                  </a:cubicBezTo>
                  <a:close/>
                </a:path>
              </a:pathLst>
            </a:custGeom>
            <a:solidFill>
              <a:srgbClr val="263238"/>
            </a:solidFill>
            <a:ln w="0">
              <a:noFill/>
            </a:ln>
          </p:spPr>
          <p:style>
            <a:lnRef idx="0"/>
            <a:fillRef idx="0"/>
            <a:effectRef idx="0"/>
            <a:fontRef idx="minor"/>
          </p:style>
          <p:txBody>
            <a:bodyPr tIns="11880" bIns="11880" anchor="ctr">
              <a:noAutofit/>
            </a:bodyPr>
            <a:p>
              <a:endParaRPr lang="en-US" sz="1400" b="0" u="none" strike="noStrike">
                <a:solidFill>
                  <a:srgbClr val="000000"/>
                </a:solidFill>
                <a:effectLst/>
                <a:uFillTx/>
                <a:latin typeface="Arial"/>
              </a:endParaRPr>
            </a:p>
          </p:txBody>
        </p:sp>
        <p:sp>
          <p:nvSpPr>
            <p:cNvPr id="174" name="Google Shape;266;p26"/>
            <p:cNvSpPr/>
            <p:nvPr/>
          </p:nvSpPr>
          <p:spPr>
            <a:xfrm>
              <a:off x="2632680" y="1592280"/>
              <a:ext cx="56880" cy="54720"/>
            </a:xfrm>
            <a:custGeom>
              <a:avLst/>
              <a:gdLst>
                <a:gd name="textAreaLeft" fmla="*/ 0 w 56880"/>
                <a:gd name="textAreaRight" fmla="*/ 57240 w 56880"/>
                <a:gd name="textAreaTop" fmla="*/ 0 h 54720"/>
                <a:gd name="textAreaBottom" fmla="*/ 55080 h 54720"/>
              </a:gdLst>
              <a:ahLst/>
              <a:cxnLst/>
              <a:rect l="textAreaLeft" t="textAreaTop" r="textAreaRight" b="textAreaBottom"/>
              <a:pathLst>
                <a:path w="2603" h="2503">
                  <a:moveTo>
                    <a:pt x="2603" y="0"/>
                  </a:moveTo>
                  <a:lnTo>
                    <a:pt x="2603" y="0"/>
                  </a:lnTo>
                  <a:cubicBezTo>
                    <a:pt x="1702" y="467"/>
                    <a:pt x="835" y="968"/>
                    <a:pt x="1" y="1535"/>
                  </a:cubicBezTo>
                  <a:cubicBezTo>
                    <a:pt x="201" y="2235"/>
                    <a:pt x="1302" y="2502"/>
                    <a:pt x="1302" y="2502"/>
                  </a:cubicBezTo>
                  <a:lnTo>
                    <a:pt x="2603" y="0"/>
                  </a:lnTo>
                  <a:close/>
                </a:path>
              </a:pathLst>
            </a:custGeom>
            <a:solidFill>
              <a:srgbClr val="FF5652"/>
            </a:solidFill>
            <a:ln w="0">
              <a:noFill/>
            </a:ln>
          </p:spPr>
          <p:style>
            <a:lnRef idx="0"/>
            <a:fillRef idx="0"/>
            <a:effectRef idx="0"/>
            <a:fontRef idx="minor"/>
          </p:style>
          <p:txBody>
            <a:bodyPr tIns="27360" bIns="27360" anchor="ctr">
              <a:noAutofit/>
            </a:bodyPr>
            <a:p>
              <a:endParaRPr lang="en-US" sz="1400" b="0" u="none" strike="noStrike">
                <a:solidFill>
                  <a:srgbClr val="000000"/>
                </a:solidFill>
                <a:effectLst/>
                <a:uFillTx/>
                <a:latin typeface="Arial"/>
              </a:endParaRPr>
            </a:p>
          </p:txBody>
        </p:sp>
        <p:sp>
          <p:nvSpPr>
            <p:cNvPr id="175" name="Google Shape;267;p26"/>
            <p:cNvSpPr/>
            <p:nvPr/>
          </p:nvSpPr>
          <p:spPr>
            <a:xfrm>
              <a:off x="2661480" y="1668240"/>
              <a:ext cx="54000" cy="10080"/>
            </a:xfrm>
            <a:custGeom>
              <a:avLst/>
              <a:gdLst>
                <a:gd name="textAreaLeft" fmla="*/ 0 w 54000"/>
                <a:gd name="textAreaRight" fmla="*/ 54360 w 54000"/>
                <a:gd name="textAreaTop" fmla="*/ 0 h 10080"/>
                <a:gd name="textAreaBottom" fmla="*/ 10440 h 10080"/>
              </a:gdLst>
              <a:ahLst/>
              <a:cxnLst/>
              <a:rect l="textAreaLeft" t="textAreaTop" r="textAreaRight" b="textAreaBottom"/>
              <a:pathLst>
                <a:path w="2470" h="469">
                  <a:moveTo>
                    <a:pt x="2390" y="1"/>
                  </a:moveTo>
                  <a:cubicBezTo>
                    <a:pt x="2369" y="1"/>
                    <a:pt x="2350" y="9"/>
                    <a:pt x="2336" y="22"/>
                  </a:cubicBezTo>
                  <a:cubicBezTo>
                    <a:pt x="1977" y="210"/>
                    <a:pt x="1592" y="302"/>
                    <a:pt x="1208" y="302"/>
                  </a:cubicBezTo>
                  <a:cubicBezTo>
                    <a:pt x="842" y="302"/>
                    <a:pt x="476" y="219"/>
                    <a:pt x="134" y="56"/>
                  </a:cubicBezTo>
                  <a:cubicBezTo>
                    <a:pt x="124" y="46"/>
                    <a:pt x="112" y="42"/>
                    <a:pt x="98" y="42"/>
                  </a:cubicBezTo>
                  <a:cubicBezTo>
                    <a:pt x="65" y="42"/>
                    <a:pt x="24" y="66"/>
                    <a:pt x="1" y="89"/>
                  </a:cubicBezTo>
                  <a:cubicBezTo>
                    <a:pt x="1" y="123"/>
                    <a:pt x="1" y="189"/>
                    <a:pt x="34" y="223"/>
                  </a:cubicBezTo>
                  <a:cubicBezTo>
                    <a:pt x="167" y="256"/>
                    <a:pt x="301" y="323"/>
                    <a:pt x="434" y="356"/>
                  </a:cubicBezTo>
                  <a:cubicBezTo>
                    <a:pt x="672" y="431"/>
                    <a:pt x="924" y="469"/>
                    <a:pt x="1179" y="469"/>
                  </a:cubicBezTo>
                  <a:cubicBezTo>
                    <a:pt x="1604" y="469"/>
                    <a:pt x="2040" y="364"/>
                    <a:pt x="2436" y="156"/>
                  </a:cubicBezTo>
                  <a:cubicBezTo>
                    <a:pt x="2469" y="156"/>
                    <a:pt x="2469" y="89"/>
                    <a:pt x="2469" y="56"/>
                  </a:cubicBezTo>
                  <a:cubicBezTo>
                    <a:pt x="2450" y="17"/>
                    <a:pt x="2419" y="1"/>
                    <a:pt x="2390" y="1"/>
                  </a:cubicBezTo>
                  <a:close/>
                </a:path>
              </a:pathLst>
            </a:custGeom>
            <a:solidFill>
              <a:srgbClr val="263238"/>
            </a:solidFill>
            <a:ln w="0">
              <a:noFill/>
            </a:ln>
          </p:spPr>
          <p:style>
            <a:lnRef idx="0"/>
            <a:fillRef idx="0"/>
            <a:effectRef idx="0"/>
            <a:fontRef idx="minor"/>
          </p:style>
          <p:txBody>
            <a:bodyPr tIns="5040" bIns="5040" anchor="ctr">
              <a:noAutofit/>
            </a:bodyPr>
            <a:p>
              <a:endParaRPr lang="en-US" sz="1400" b="0" u="none" strike="noStrike">
                <a:solidFill>
                  <a:srgbClr val="000000"/>
                </a:solidFill>
                <a:effectLst/>
                <a:uFillTx/>
                <a:latin typeface="Arial"/>
              </a:endParaRPr>
            </a:p>
          </p:txBody>
        </p:sp>
        <p:sp>
          <p:nvSpPr>
            <p:cNvPr id="176" name="Google Shape;268;p26"/>
            <p:cNvSpPr/>
            <p:nvPr/>
          </p:nvSpPr>
          <p:spPr>
            <a:xfrm>
              <a:off x="2752560" y="1555920"/>
              <a:ext cx="31320" cy="30600"/>
            </a:xfrm>
            <a:custGeom>
              <a:avLst/>
              <a:gdLst>
                <a:gd name="textAreaLeft" fmla="*/ 0 w 31320"/>
                <a:gd name="textAreaRight" fmla="*/ 31680 w 31320"/>
                <a:gd name="textAreaTop" fmla="*/ 0 h 30600"/>
                <a:gd name="textAreaBottom" fmla="*/ 30960 h 30600"/>
              </a:gdLst>
              <a:ahLst/>
              <a:cxnLst/>
              <a:rect l="textAreaLeft" t="textAreaTop" r="textAreaRight" b="textAreaBottom"/>
              <a:pathLst>
                <a:path w="1436" h="1402">
                  <a:moveTo>
                    <a:pt x="215" y="0"/>
                  </a:moveTo>
                  <a:cubicBezTo>
                    <a:pt x="134" y="0"/>
                    <a:pt x="62" y="60"/>
                    <a:pt x="34" y="142"/>
                  </a:cubicBezTo>
                  <a:cubicBezTo>
                    <a:pt x="1" y="242"/>
                    <a:pt x="68" y="342"/>
                    <a:pt x="168" y="342"/>
                  </a:cubicBezTo>
                  <a:cubicBezTo>
                    <a:pt x="601" y="509"/>
                    <a:pt x="935" y="843"/>
                    <a:pt x="1068" y="1276"/>
                  </a:cubicBezTo>
                  <a:cubicBezTo>
                    <a:pt x="1102" y="1343"/>
                    <a:pt x="1135" y="1376"/>
                    <a:pt x="1202" y="1376"/>
                  </a:cubicBezTo>
                  <a:cubicBezTo>
                    <a:pt x="1219" y="1393"/>
                    <a:pt x="1235" y="1401"/>
                    <a:pt x="1252" y="1401"/>
                  </a:cubicBezTo>
                  <a:cubicBezTo>
                    <a:pt x="1269" y="1401"/>
                    <a:pt x="1285" y="1393"/>
                    <a:pt x="1302" y="1376"/>
                  </a:cubicBezTo>
                  <a:cubicBezTo>
                    <a:pt x="1402" y="1343"/>
                    <a:pt x="1435" y="1243"/>
                    <a:pt x="1402" y="1176"/>
                  </a:cubicBezTo>
                  <a:cubicBezTo>
                    <a:pt x="1235" y="609"/>
                    <a:pt x="802" y="176"/>
                    <a:pt x="268" y="9"/>
                  </a:cubicBezTo>
                  <a:cubicBezTo>
                    <a:pt x="250" y="3"/>
                    <a:pt x="232" y="0"/>
                    <a:pt x="215" y="0"/>
                  </a:cubicBezTo>
                  <a:close/>
                </a:path>
              </a:pathLst>
            </a:custGeom>
            <a:solidFill>
              <a:srgbClr val="263238"/>
            </a:solidFill>
            <a:ln w="0">
              <a:noFill/>
            </a:ln>
          </p:spPr>
          <p:style>
            <a:lnRef idx="0"/>
            <a:fillRef idx="0"/>
            <a:effectRef idx="0"/>
            <a:fontRef idx="minor"/>
          </p:style>
          <p:txBody>
            <a:bodyPr tIns="15480" bIns="15480" anchor="ctr">
              <a:noAutofit/>
            </a:bodyPr>
            <a:p>
              <a:endParaRPr lang="en-US" sz="1400" b="0" u="none" strike="noStrike">
                <a:solidFill>
                  <a:srgbClr val="000000"/>
                </a:solidFill>
                <a:effectLst/>
                <a:uFillTx/>
                <a:latin typeface="Arial"/>
              </a:endParaRPr>
            </a:p>
          </p:txBody>
        </p:sp>
        <p:sp>
          <p:nvSpPr>
            <p:cNvPr id="177" name="Google Shape;269;p26"/>
            <p:cNvSpPr/>
            <p:nvPr/>
          </p:nvSpPr>
          <p:spPr>
            <a:xfrm>
              <a:off x="2643840" y="1522800"/>
              <a:ext cx="41400" cy="12240"/>
            </a:xfrm>
            <a:custGeom>
              <a:avLst/>
              <a:gdLst>
                <a:gd name="textAreaLeft" fmla="*/ 0 w 41400"/>
                <a:gd name="textAreaRight" fmla="*/ 41760 w 41400"/>
                <a:gd name="textAreaTop" fmla="*/ 0 h 12240"/>
                <a:gd name="textAreaBottom" fmla="*/ 12600 h 12240"/>
              </a:gdLst>
              <a:ahLst/>
              <a:cxnLst/>
              <a:rect l="textAreaLeft" t="textAreaTop" r="textAreaRight" b="textAreaBottom"/>
              <a:pathLst>
                <a:path w="1902" h="574">
                  <a:moveTo>
                    <a:pt x="1009" y="1"/>
                  </a:moveTo>
                  <a:cubicBezTo>
                    <a:pt x="701" y="1"/>
                    <a:pt x="391" y="85"/>
                    <a:pt x="100" y="248"/>
                  </a:cubicBezTo>
                  <a:cubicBezTo>
                    <a:pt x="0" y="315"/>
                    <a:pt x="0" y="482"/>
                    <a:pt x="100" y="548"/>
                  </a:cubicBezTo>
                  <a:lnTo>
                    <a:pt x="134" y="548"/>
                  </a:lnTo>
                  <a:cubicBezTo>
                    <a:pt x="150" y="565"/>
                    <a:pt x="175" y="573"/>
                    <a:pt x="204" y="573"/>
                  </a:cubicBezTo>
                  <a:cubicBezTo>
                    <a:pt x="234" y="573"/>
                    <a:pt x="267" y="565"/>
                    <a:pt x="300" y="548"/>
                  </a:cubicBezTo>
                  <a:cubicBezTo>
                    <a:pt x="523" y="418"/>
                    <a:pt x="767" y="350"/>
                    <a:pt x="1015" y="350"/>
                  </a:cubicBezTo>
                  <a:cubicBezTo>
                    <a:pt x="1211" y="350"/>
                    <a:pt x="1409" y="393"/>
                    <a:pt x="1601" y="482"/>
                  </a:cubicBezTo>
                  <a:cubicBezTo>
                    <a:pt x="1628" y="491"/>
                    <a:pt x="1655" y="495"/>
                    <a:pt x="1680" y="495"/>
                  </a:cubicBezTo>
                  <a:cubicBezTo>
                    <a:pt x="1750" y="495"/>
                    <a:pt x="1810" y="464"/>
                    <a:pt x="1835" y="415"/>
                  </a:cubicBezTo>
                  <a:cubicBezTo>
                    <a:pt x="1901" y="315"/>
                    <a:pt x="1868" y="215"/>
                    <a:pt x="1768" y="182"/>
                  </a:cubicBezTo>
                  <a:cubicBezTo>
                    <a:pt x="1525" y="60"/>
                    <a:pt x="1267" y="1"/>
                    <a:pt x="1009" y="1"/>
                  </a:cubicBezTo>
                  <a:close/>
                </a:path>
              </a:pathLst>
            </a:custGeom>
            <a:solidFill>
              <a:srgbClr val="263238"/>
            </a:solidFill>
            <a:ln w="0">
              <a:noFill/>
            </a:ln>
          </p:spPr>
          <p:style>
            <a:lnRef idx="0"/>
            <a:fillRef idx="0"/>
            <a:effectRef idx="0"/>
            <a:fontRef idx="minor"/>
          </p:style>
          <p:txBody>
            <a:bodyPr tIns="6120" bIns="6120" anchor="ctr">
              <a:noAutofit/>
            </a:bodyPr>
            <a:p>
              <a:endParaRPr lang="en-US" sz="1400" b="0" u="none" strike="noStrike">
                <a:solidFill>
                  <a:srgbClr val="000000"/>
                </a:solidFill>
                <a:effectLst/>
                <a:uFillTx/>
                <a:latin typeface="Arial"/>
              </a:endParaRPr>
            </a:p>
          </p:txBody>
        </p:sp>
        <p:sp>
          <p:nvSpPr>
            <p:cNvPr id="178" name="Google Shape;270;p26"/>
            <p:cNvSpPr/>
            <p:nvPr/>
          </p:nvSpPr>
          <p:spPr>
            <a:xfrm>
              <a:off x="2079360" y="1532160"/>
              <a:ext cx="134640" cy="111960"/>
            </a:xfrm>
            <a:custGeom>
              <a:avLst/>
              <a:gdLst>
                <a:gd name="textAreaLeft" fmla="*/ 0 w 134640"/>
                <a:gd name="textAreaRight" fmla="*/ 135000 w 134640"/>
                <a:gd name="textAreaTop" fmla="*/ 0 h 111960"/>
                <a:gd name="textAreaBottom" fmla="*/ 112320 h 111960"/>
              </a:gdLst>
              <a:ahLst/>
              <a:cxnLst/>
              <a:rect l="textAreaLeft" t="textAreaTop" r="textAreaRight" b="textAreaBottom"/>
              <a:pathLst>
                <a:path w="6139" h="5104">
                  <a:moveTo>
                    <a:pt x="3803" y="0"/>
                  </a:moveTo>
                  <a:lnTo>
                    <a:pt x="0" y="2602"/>
                  </a:lnTo>
                  <a:lnTo>
                    <a:pt x="2903" y="5104"/>
                  </a:lnTo>
                  <a:lnTo>
                    <a:pt x="5004" y="4103"/>
                  </a:lnTo>
                  <a:cubicBezTo>
                    <a:pt x="6138" y="2602"/>
                    <a:pt x="3803" y="0"/>
                    <a:pt x="3803" y="0"/>
                  </a:cubicBezTo>
                  <a:close/>
                </a:path>
              </a:pathLst>
            </a:custGeom>
            <a:solidFill>
              <a:schemeClr val="accent3"/>
            </a:solidFill>
            <a:ln w="0">
              <a:noFill/>
            </a:ln>
          </p:spPr>
          <p:style>
            <a:lnRef idx="0"/>
            <a:fillRef idx="0"/>
            <a:effectRef idx="0"/>
            <a:fontRef idx="minor"/>
          </p:style>
          <p:txBody>
            <a:bodyPr tIns="56160" bIns="56160" anchor="ctr">
              <a:noAutofit/>
            </a:bodyPr>
            <a:p>
              <a:endParaRPr lang="en-US" sz="1400" b="0" u="none" strike="noStrike">
                <a:solidFill>
                  <a:srgbClr val="000000"/>
                </a:solidFill>
                <a:effectLst/>
                <a:uFillTx/>
                <a:latin typeface="Arial"/>
              </a:endParaRPr>
            </a:p>
          </p:txBody>
        </p:sp>
        <p:sp>
          <p:nvSpPr>
            <p:cNvPr id="179" name="Google Shape;271;p26"/>
            <p:cNvSpPr/>
            <p:nvPr/>
          </p:nvSpPr>
          <p:spPr>
            <a:xfrm>
              <a:off x="2050920" y="1482840"/>
              <a:ext cx="112680" cy="106560"/>
            </a:xfrm>
            <a:custGeom>
              <a:avLst/>
              <a:gdLst>
                <a:gd name="textAreaLeft" fmla="*/ 0 w 112680"/>
                <a:gd name="textAreaRight" fmla="*/ 113040 w 112680"/>
                <a:gd name="textAreaTop" fmla="*/ 0 h 106560"/>
                <a:gd name="textAreaBottom" fmla="*/ 106920 h 106560"/>
              </a:gdLst>
              <a:ahLst/>
              <a:cxnLst/>
              <a:rect l="textAreaLeft" t="textAreaTop" r="textAreaRight" b="textAreaBottom"/>
              <a:pathLst>
                <a:path w="5138" h="4855">
                  <a:moveTo>
                    <a:pt x="3014" y="1"/>
                  </a:moveTo>
                  <a:cubicBezTo>
                    <a:pt x="2832" y="1"/>
                    <a:pt x="2646" y="39"/>
                    <a:pt x="2469" y="118"/>
                  </a:cubicBezTo>
                  <a:lnTo>
                    <a:pt x="1001" y="785"/>
                  </a:lnTo>
                  <a:cubicBezTo>
                    <a:pt x="300" y="1119"/>
                    <a:pt x="0" y="1919"/>
                    <a:pt x="334" y="2620"/>
                  </a:cubicBezTo>
                  <a:lnTo>
                    <a:pt x="1334" y="4855"/>
                  </a:lnTo>
                  <a:lnTo>
                    <a:pt x="5137" y="2253"/>
                  </a:lnTo>
                  <a:lnTo>
                    <a:pt x="4103" y="618"/>
                  </a:lnTo>
                  <a:cubicBezTo>
                    <a:pt x="3868" y="218"/>
                    <a:pt x="3450" y="1"/>
                    <a:pt x="3014" y="1"/>
                  </a:cubicBezTo>
                  <a:close/>
                </a:path>
              </a:pathLst>
            </a:custGeom>
            <a:solidFill>
              <a:schemeClr val="accent3"/>
            </a:solidFill>
            <a:ln w="0">
              <a:noFill/>
            </a:ln>
          </p:spPr>
          <p:style>
            <a:lnRef idx="0"/>
            <a:fillRef idx="0"/>
            <a:effectRef idx="0"/>
            <a:fontRef idx="minor"/>
          </p:style>
          <p:txBody>
            <a:bodyPr tIns="53280" bIns="53280" anchor="ctr">
              <a:noAutofit/>
            </a:bodyPr>
            <a:p>
              <a:endParaRPr lang="en-US" sz="1400" b="0" u="none" strike="noStrike">
                <a:solidFill>
                  <a:srgbClr val="000000"/>
                </a:solidFill>
                <a:effectLst/>
                <a:uFillTx/>
                <a:latin typeface="Arial"/>
              </a:endParaRPr>
            </a:p>
          </p:txBody>
        </p:sp>
        <p:sp>
          <p:nvSpPr>
            <p:cNvPr id="180" name="Google Shape;272;p26"/>
            <p:cNvSpPr/>
            <p:nvPr/>
          </p:nvSpPr>
          <p:spPr>
            <a:xfrm>
              <a:off x="1876680" y="1970640"/>
              <a:ext cx="653040" cy="221760"/>
            </a:xfrm>
            <a:custGeom>
              <a:avLst/>
              <a:gdLst>
                <a:gd name="textAreaLeft" fmla="*/ 0 w 653040"/>
                <a:gd name="textAreaRight" fmla="*/ 653400 w 653040"/>
                <a:gd name="textAreaTop" fmla="*/ 0 h 221760"/>
                <a:gd name="textAreaBottom" fmla="*/ 222120 h 221760"/>
              </a:gdLst>
              <a:ahLst/>
              <a:cxnLst/>
              <a:rect l="textAreaLeft" t="textAreaTop" r="textAreaRight" b="textAreaBottom"/>
              <a:pathLst>
                <a:path w="29681" h="10093">
                  <a:moveTo>
                    <a:pt x="1925" y="1"/>
                  </a:moveTo>
                  <a:cubicBezTo>
                    <a:pt x="770" y="1"/>
                    <a:pt x="0" y="1517"/>
                    <a:pt x="994" y="2454"/>
                  </a:cubicBezTo>
                  <a:cubicBezTo>
                    <a:pt x="1894" y="3254"/>
                    <a:pt x="2795" y="3988"/>
                    <a:pt x="3762" y="4689"/>
                  </a:cubicBezTo>
                  <a:cubicBezTo>
                    <a:pt x="4696" y="5389"/>
                    <a:pt x="5664" y="6056"/>
                    <a:pt x="6664" y="6723"/>
                  </a:cubicBezTo>
                  <a:cubicBezTo>
                    <a:pt x="7665" y="7357"/>
                    <a:pt x="8699" y="7958"/>
                    <a:pt x="9800" y="8525"/>
                  </a:cubicBezTo>
                  <a:cubicBezTo>
                    <a:pt x="10901" y="9125"/>
                    <a:pt x="12102" y="9592"/>
                    <a:pt x="13302" y="9992"/>
                  </a:cubicBezTo>
                  <a:cubicBezTo>
                    <a:pt x="13569" y="10059"/>
                    <a:pt x="13803" y="10093"/>
                    <a:pt x="14070" y="10093"/>
                  </a:cubicBezTo>
                  <a:lnTo>
                    <a:pt x="14236" y="10093"/>
                  </a:lnTo>
                  <a:cubicBezTo>
                    <a:pt x="15437" y="9992"/>
                    <a:pt x="16605" y="9826"/>
                    <a:pt x="17772" y="9626"/>
                  </a:cubicBezTo>
                  <a:cubicBezTo>
                    <a:pt x="18373" y="9525"/>
                    <a:pt x="18940" y="9392"/>
                    <a:pt x="19507" y="9259"/>
                  </a:cubicBezTo>
                  <a:cubicBezTo>
                    <a:pt x="20107" y="9125"/>
                    <a:pt x="20674" y="8958"/>
                    <a:pt x="21208" y="8792"/>
                  </a:cubicBezTo>
                  <a:cubicBezTo>
                    <a:pt x="22342" y="8491"/>
                    <a:pt x="23443" y="8091"/>
                    <a:pt x="24544" y="7657"/>
                  </a:cubicBezTo>
                  <a:cubicBezTo>
                    <a:pt x="25111" y="7457"/>
                    <a:pt x="25645" y="7257"/>
                    <a:pt x="26178" y="6990"/>
                  </a:cubicBezTo>
                  <a:cubicBezTo>
                    <a:pt x="26445" y="6857"/>
                    <a:pt x="26712" y="6723"/>
                    <a:pt x="26979" y="6590"/>
                  </a:cubicBezTo>
                  <a:cubicBezTo>
                    <a:pt x="27246" y="6457"/>
                    <a:pt x="27513" y="6323"/>
                    <a:pt x="27813" y="6156"/>
                  </a:cubicBezTo>
                  <a:cubicBezTo>
                    <a:pt x="29147" y="5456"/>
                    <a:pt x="29681" y="3821"/>
                    <a:pt x="29014" y="2454"/>
                  </a:cubicBezTo>
                  <a:cubicBezTo>
                    <a:pt x="28528" y="1433"/>
                    <a:pt x="27511" y="820"/>
                    <a:pt x="26453" y="820"/>
                  </a:cubicBezTo>
                  <a:cubicBezTo>
                    <a:pt x="26058" y="820"/>
                    <a:pt x="25658" y="905"/>
                    <a:pt x="25278" y="1086"/>
                  </a:cubicBezTo>
                  <a:lnTo>
                    <a:pt x="25144" y="1153"/>
                  </a:lnTo>
                  <a:lnTo>
                    <a:pt x="24510" y="1453"/>
                  </a:lnTo>
                  <a:lnTo>
                    <a:pt x="23810" y="1753"/>
                  </a:lnTo>
                  <a:cubicBezTo>
                    <a:pt x="23343" y="1953"/>
                    <a:pt x="22876" y="2187"/>
                    <a:pt x="22409" y="2354"/>
                  </a:cubicBezTo>
                  <a:cubicBezTo>
                    <a:pt x="21442" y="2787"/>
                    <a:pt x="20508" y="3121"/>
                    <a:pt x="19540" y="3454"/>
                  </a:cubicBezTo>
                  <a:cubicBezTo>
                    <a:pt x="18573" y="3788"/>
                    <a:pt x="17572" y="4088"/>
                    <a:pt x="16605" y="4355"/>
                  </a:cubicBezTo>
                  <a:cubicBezTo>
                    <a:pt x="15737" y="4589"/>
                    <a:pt x="14870" y="4755"/>
                    <a:pt x="14003" y="4922"/>
                  </a:cubicBezTo>
                  <a:cubicBezTo>
                    <a:pt x="13269" y="4722"/>
                    <a:pt x="12468" y="4488"/>
                    <a:pt x="11668" y="4188"/>
                  </a:cubicBezTo>
                  <a:cubicBezTo>
                    <a:pt x="10701" y="3821"/>
                    <a:pt x="9666" y="3421"/>
                    <a:pt x="8666" y="2954"/>
                  </a:cubicBezTo>
                  <a:cubicBezTo>
                    <a:pt x="7665" y="2520"/>
                    <a:pt x="6631" y="2053"/>
                    <a:pt x="5630" y="1586"/>
                  </a:cubicBezTo>
                  <a:lnTo>
                    <a:pt x="2595" y="152"/>
                  </a:lnTo>
                  <a:lnTo>
                    <a:pt x="2561" y="152"/>
                  </a:lnTo>
                  <a:cubicBezTo>
                    <a:pt x="2342" y="48"/>
                    <a:pt x="2128" y="1"/>
                    <a:pt x="1925" y="1"/>
                  </a:cubicBezTo>
                  <a:close/>
                </a:path>
              </a:pathLst>
            </a:custGeom>
            <a:solidFill>
              <a:srgbClr val="FF8B7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81" name="Google Shape;273;p26"/>
            <p:cNvSpPr/>
            <p:nvPr/>
          </p:nvSpPr>
          <p:spPr>
            <a:xfrm>
              <a:off x="2289240" y="1943280"/>
              <a:ext cx="310680" cy="262440"/>
            </a:xfrm>
            <a:custGeom>
              <a:avLst/>
              <a:gdLst>
                <a:gd name="textAreaLeft" fmla="*/ 0 w 310680"/>
                <a:gd name="textAreaRight" fmla="*/ 311040 w 310680"/>
                <a:gd name="textAreaTop" fmla="*/ 0 h 262440"/>
                <a:gd name="textAreaBottom" fmla="*/ 262800 h 262440"/>
              </a:gdLst>
              <a:ahLst/>
              <a:cxnLst/>
              <a:rect l="textAreaLeft" t="textAreaTop" r="textAreaRight" b="textAreaBottom"/>
              <a:pathLst>
                <a:path w="14132" h="11946">
                  <a:moveTo>
                    <a:pt x="10980" y="0"/>
                  </a:moveTo>
                  <a:cubicBezTo>
                    <a:pt x="10687" y="0"/>
                    <a:pt x="10363" y="54"/>
                    <a:pt x="10008" y="171"/>
                  </a:cubicBezTo>
                  <a:cubicBezTo>
                    <a:pt x="6572" y="1372"/>
                    <a:pt x="3236" y="2773"/>
                    <a:pt x="1" y="4441"/>
                  </a:cubicBezTo>
                  <a:cubicBezTo>
                    <a:pt x="835" y="7276"/>
                    <a:pt x="2369" y="9878"/>
                    <a:pt x="4504" y="11946"/>
                  </a:cubicBezTo>
                  <a:cubicBezTo>
                    <a:pt x="4504" y="11946"/>
                    <a:pt x="6305" y="11846"/>
                    <a:pt x="9974" y="9077"/>
                  </a:cubicBezTo>
                  <a:cubicBezTo>
                    <a:pt x="13728" y="6270"/>
                    <a:pt x="14131" y="0"/>
                    <a:pt x="10980"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82" name="Google Shape;274;p26"/>
            <p:cNvSpPr/>
            <p:nvPr/>
          </p:nvSpPr>
          <p:spPr>
            <a:xfrm>
              <a:off x="1834560" y="1932120"/>
              <a:ext cx="106920" cy="100080"/>
            </a:xfrm>
            <a:custGeom>
              <a:avLst/>
              <a:gdLst>
                <a:gd name="textAreaLeft" fmla="*/ 0 w 106920"/>
                <a:gd name="textAreaRight" fmla="*/ 107280 w 106920"/>
                <a:gd name="textAreaTop" fmla="*/ 0 h 100080"/>
                <a:gd name="textAreaBottom" fmla="*/ 100440 h 100080"/>
              </a:gdLst>
              <a:ahLst/>
              <a:cxnLst/>
              <a:rect l="textAreaLeft" t="textAreaTop" r="textAreaRight" b="textAreaBottom"/>
              <a:pathLst>
                <a:path w="4871" h="4571">
                  <a:moveTo>
                    <a:pt x="1535" y="1"/>
                  </a:moveTo>
                  <a:lnTo>
                    <a:pt x="1" y="4237"/>
                  </a:lnTo>
                  <a:lnTo>
                    <a:pt x="3737" y="4571"/>
                  </a:lnTo>
                  <a:lnTo>
                    <a:pt x="4837" y="2603"/>
                  </a:lnTo>
                  <a:cubicBezTo>
                    <a:pt x="4871" y="735"/>
                    <a:pt x="1535" y="1"/>
                    <a:pt x="1535" y="1"/>
                  </a:cubicBezTo>
                  <a:close/>
                </a:path>
              </a:pathLst>
            </a:custGeom>
            <a:solidFill>
              <a:schemeClr val="accent3"/>
            </a:solidFill>
            <a:ln w="0">
              <a:noFill/>
            </a:ln>
          </p:spPr>
          <p:style>
            <a:lnRef idx="0"/>
            <a:fillRef idx="0"/>
            <a:effectRef idx="0"/>
            <a:fontRef idx="minor"/>
          </p:style>
          <p:txBody>
            <a:bodyPr tIns="50040" bIns="50040" anchor="ctr">
              <a:noAutofit/>
            </a:bodyPr>
            <a:p>
              <a:endParaRPr lang="en-US" sz="1400" b="0" u="none" strike="noStrike">
                <a:solidFill>
                  <a:srgbClr val="000000"/>
                </a:solidFill>
                <a:effectLst/>
                <a:uFillTx/>
                <a:latin typeface="Arial"/>
              </a:endParaRPr>
            </a:p>
          </p:txBody>
        </p:sp>
        <p:sp>
          <p:nvSpPr>
            <p:cNvPr id="183" name="Google Shape;275;p26"/>
            <p:cNvSpPr/>
            <p:nvPr/>
          </p:nvSpPr>
          <p:spPr>
            <a:xfrm>
              <a:off x="1771200" y="1915200"/>
              <a:ext cx="97920" cy="110880"/>
            </a:xfrm>
            <a:custGeom>
              <a:avLst/>
              <a:gdLst>
                <a:gd name="textAreaLeft" fmla="*/ 0 w 97920"/>
                <a:gd name="textAreaRight" fmla="*/ 98280 w 97920"/>
                <a:gd name="textAreaTop" fmla="*/ 0 h 110880"/>
                <a:gd name="textAreaBottom" fmla="*/ 111240 h 110880"/>
              </a:gdLst>
              <a:ahLst/>
              <a:cxnLst/>
              <a:rect l="textAreaLeft" t="textAreaTop" r="textAreaRight" b="textAreaBottom"/>
              <a:pathLst>
                <a:path w="4470" h="5048">
                  <a:moveTo>
                    <a:pt x="2225" y="0"/>
                  </a:moveTo>
                  <a:cubicBezTo>
                    <a:pt x="1790" y="0"/>
                    <a:pt x="1384" y="235"/>
                    <a:pt x="1168" y="644"/>
                  </a:cubicBezTo>
                  <a:lnTo>
                    <a:pt x="367" y="2012"/>
                  </a:lnTo>
                  <a:cubicBezTo>
                    <a:pt x="0" y="2679"/>
                    <a:pt x="234" y="3479"/>
                    <a:pt x="901" y="3846"/>
                  </a:cubicBezTo>
                  <a:lnTo>
                    <a:pt x="2936" y="5047"/>
                  </a:lnTo>
                  <a:lnTo>
                    <a:pt x="4470" y="811"/>
                  </a:lnTo>
                  <a:lnTo>
                    <a:pt x="2735" y="110"/>
                  </a:lnTo>
                  <a:cubicBezTo>
                    <a:pt x="2567" y="36"/>
                    <a:pt x="2394" y="0"/>
                    <a:pt x="2225" y="0"/>
                  </a:cubicBezTo>
                  <a:close/>
                </a:path>
              </a:pathLst>
            </a:custGeom>
            <a:solidFill>
              <a:schemeClr val="accent3"/>
            </a:solidFill>
            <a:ln w="0">
              <a:noFill/>
            </a:ln>
          </p:spPr>
          <p:style>
            <a:lnRef idx="0"/>
            <a:fillRef idx="0"/>
            <a:effectRef idx="0"/>
            <a:fontRef idx="minor"/>
          </p:style>
          <p:txBody>
            <a:bodyPr tIns="55440" bIns="55440" anchor="ctr">
              <a:noAutofit/>
            </a:bodyPr>
            <a:p>
              <a:endParaRPr lang="en-US" sz="1400" b="0" u="none" strike="noStrike">
                <a:solidFill>
                  <a:srgbClr val="000000"/>
                </a:solidFill>
                <a:effectLst/>
                <a:uFillTx/>
                <a:latin typeface="Arial"/>
              </a:endParaRPr>
            </a:p>
          </p:txBody>
        </p:sp>
        <p:sp>
          <p:nvSpPr>
            <p:cNvPr id="184" name="Google Shape;276;p26"/>
            <p:cNvSpPr/>
            <p:nvPr/>
          </p:nvSpPr>
          <p:spPr>
            <a:xfrm>
              <a:off x="812160" y="2757240"/>
              <a:ext cx="2964240" cy="47520"/>
            </a:xfrm>
            <a:custGeom>
              <a:avLst/>
              <a:gdLst>
                <a:gd name="textAreaLeft" fmla="*/ 0 w 2964240"/>
                <a:gd name="textAreaRight" fmla="*/ 2964600 w 2964240"/>
                <a:gd name="textAreaTop" fmla="*/ 0 h 47520"/>
                <a:gd name="textAreaBottom" fmla="*/ 47880 h 47520"/>
              </a:gdLst>
              <a:ahLst/>
              <a:cxnLst/>
              <a:rect l="textAreaLeft" t="textAreaTop" r="textAreaRight" b="textAreaBottom"/>
              <a:pathLst>
                <a:path w="134697" h="2169">
                  <a:moveTo>
                    <a:pt x="1101" y="0"/>
                  </a:moveTo>
                  <a:cubicBezTo>
                    <a:pt x="500" y="0"/>
                    <a:pt x="0" y="501"/>
                    <a:pt x="33" y="1101"/>
                  </a:cubicBezTo>
                  <a:cubicBezTo>
                    <a:pt x="33" y="1668"/>
                    <a:pt x="500" y="2168"/>
                    <a:pt x="1101" y="2168"/>
                  </a:cubicBezTo>
                  <a:lnTo>
                    <a:pt x="133595" y="2168"/>
                  </a:lnTo>
                  <a:cubicBezTo>
                    <a:pt x="134196" y="2168"/>
                    <a:pt x="134663" y="1668"/>
                    <a:pt x="134663" y="1101"/>
                  </a:cubicBezTo>
                  <a:cubicBezTo>
                    <a:pt x="134696" y="501"/>
                    <a:pt x="134196" y="0"/>
                    <a:pt x="133595" y="0"/>
                  </a:cubicBezTo>
                  <a:close/>
                </a:path>
              </a:pathLst>
            </a:custGeom>
            <a:solidFill>
              <a:srgbClr val="2FC09B"/>
            </a:solidFill>
            <a:ln w="0">
              <a:noFill/>
            </a:ln>
          </p:spPr>
          <p:style>
            <a:lnRef idx="0"/>
            <a:fillRef idx="0"/>
            <a:effectRef idx="0"/>
            <a:fontRef idx="minor"/>
          </p:style>
          <p:txBody>
            <a:bodyPr tIns="23760" bIns="23760" anchor="ctr">
              <a:noAutofit/>
            </a:bodyPr>
            <a:p>
              <a:endParaRPr lang="en-US" sz="1400" b="0" u="none" strike="noStrike">
                <a:solidFill>
                  <a:srgbClr val="000000"/>
                </a:solidFill>
                <a:effectLst/>
                <a:uFillTx/>
                <a:latin typeface="Arial"/>
              </a:endParaRPr>
            </a:p>
          </p:txBody>
        </p:sp>
        <p:sp>
          <p:nvSpPr>
            <p:cNvPr id="185" name="Google Shape;277;p26"/>
            <p:cNvSpPr/>
            <p:nvPr/>
          </p:nvSpPr>
          <p:spPr>
            <a:xfrm>
              <a:off x="3119400" y="2581920"/>
              <a:ext cx="138600" cy="175320"/>
            </a:xfrm>
            <a:custGeom>
              <a:avLst/>
              <a:gdLst>
                <a:gd name="textAreaLeft" fmla="*/ 0 w 138600"/>
                <a:gd name="textAreaRight" fmla="*/ 138960 w 138600"/>
                <a:gd name="textAreaTop" fmla="*/ 0 h 175320"/>
                <a:gd name="textAreaBottom" fmla="*/ 175680 h 175320"/>
              </a:gdLst>
              <a:ahLst/>
              <a:cxnLst/>
              <a:rect l="textAreaLeft" t="textAreaTop" r="textAreaRight" b="textAreaBottom"/>
              <a:pathLst>
                <a:path w="6306" h="7974">
                  <a:moveTo>
                    <a:pt x="534" y="1"/>
                  </a:moveTo>
                  <a:cubicBezTo>
                    <a:pt x="234" y="1"/>
                    <a:pt x="1" y="234"/>
                    <a:pt x="1" y="535"/>
                  </a:cubicBezTo>
                  <a:lnTo>
                    <a:pt x="1" y="7439"/>
                  </a:lnTo>
                  <a:cubicBezTo>
                    <a:pt x="1" y="7740"/>
                    <a:pt x="234" y="7973"/>
                    <a:pt x="534" y="7973"/>
                  </a:cubicBezTo>
                  <a:lnTo>
                    <a:pt x="5771" y="7973"/>
                  </a:lnTo>
                  <a:cubicBezTo>
                    <a:pt x="6072" y="7973"/>
                    <a:pt x="6305" y="7740"/>
                    <a:pt x="6305" y="7439"/>
                  </a:cubicBezTo>
                  <a:lnTo>
                    <a:pt x="6305" y="535"/>
                  </a:lnTo>
                  <a:cubicBezTo>
                    <a:pt x="6305" y="234"/>
                    <a:pt x="6072" y="1"/>
                    <a:pt x="5771" y="1"/>
                  </a:cubicBezTo>
                  <a:close/>
                </a:path>
              </a:pathLst>
            </a:custGeom>
            <a:solidFill>
              <a:srgbClr val="2FC09B"/>
            </a:solidFill>
            <a:ln w="0">
              <a:noFill/>
            </a:ln>
          </p:spPr>
          <p:style>
            <a:lnRef idx="0"/>
            <a:fillRef idx="0"/>
            <a:effectRef idx="0"/>
            <a:fontRef idx="minor"/>
          </p:style>
          <p:txBody>
            <a:bodyPr tIns="87840" bIns="87840" anchor="ctr">
              <a:noAutofit/>
            </a:bodyPr>
            <a:p>
              <a:endParaRPr lang="en-US" sz="1400" b="0" u="none" strike="noStrike">
                <a:solidFill>
                  <a:srgbClr val="000000"/>
                </a:solidFill>
                <a:effectLst/>
                <a:uFillTx/>
                <a:latin typeface="Arial"/>
              </a:endParaRPr>
            </a:p>
          </p:txBody>
        </p:sp>
        <p:sp>
          <p:nvSpPr>
            <p:cNvPr id="186" name="Google Shape;278;p26"/>
            <p:cNvSpPr/>
            <p:nvPr/>
          </p:nvSpPr>
          <p:spPr>
            <a:xfrm>
              <a:off x="3173760" y="2606400"/>
              <a:ext cx="147240" cy="125640"/>
            </a:xfrm>
            <a:custGeom>
              <a:avLst/>
              <a:gdLst>
                <a:gd name="textAreaLeft" fmla="*/ 0 w 147240"/>
                <a:gd name="textAreaRight" fmla="*/ 147600 w 147240"/>
                <a:gd name="textAreaTop" fmla="*/ 0 h 125640"/>
                <a:gd name="textAreaBottom" fmla="*/ 126000 h 125640"/>
              </a:gdLst>
              <a:ahLst/>
              <a:cxnLst/>
              <a:rect l="textAreaLeft" t="textAreaTop" r="textAreaRight" b="textAreaBottom"/>
              <a:pathLst>
                <a:path w="6706" h="5732">
                  <a:moveTo>
                    <a:pt x="3797" y="861"/>
                  </a:moveTo>
                  <a:cubicBezTo>
                    <a:pt x="3810" y="861"/>
                    <a:pt x="3824" y="861"/>
                    <a:pt x="3837" y="861"/>
                  </a:cubicBezTo>
                  <a:cubicBezTo>
                    <a:pt x="4971" y="861"/>
                    <a:pt x="5872" y="1762"/>
                    <a:pt x="5872" y="2862"/>
                  </a:cubicBezTo>
                  <a:cubicBezTo>
                    <a:pt x="5872" y="4107"/>
                    <a:pt x="4859" y="4921"/>
                    <a:pt x="3812" y="4921"/>
                  </a:cubicBezTo>
                  <a:cubicBezTo>
                    <a:pt x="3315" y="4921"/>
                    <a:pt x="2811" y="4738"/>
                    <a:pt x="2403" y="4330"/>
                  </a:cubicBezTo>
                  <a:cubicBezTo>
                    <a:pt x="1112" y="3039"/>
                    <a:pt x="2022" y="861"/>
                    <a:pt x="3797" y="861"/>
                  </a:cubicBezTo>
                  <a:close/>
                  <a:moveTo>
                    <a:pt x="3816" y="0"/>
                  </a:moveTo>
                  <a:cubicBezTo>
                    <a:pt x="3108" y="0"/>
                    <a:pt x="2387" y="266"/>
                    <a:pt x="1802" y="861"/>
                  </a:cubicBezTo>
                  <a:cubicBezTo>
                    <a:pt x="1" y="2662"/>
                    <a:pt x="1269" y="5731"/>
                    <a:pt x="3837" y="5731"/>
                  </a:cubicBezTo>
                  <a:cubicBezTo>
                    <a:pt x="5438" y="5731"/>
                    <a:pt x="6706" y="4463"/>
                    <a:pt x="6706" y="2862"/>
                  </a:cubicBezTo>
                  <a:cubicBezTo>
                    <a:pt x="6706" y="1150"/>
                    <a:pt x="5290" y="0"/>
                    <a:pt x="3816" y="0"/>
                  </a:cubicBezTo>
                  <a:close/>
                </a:path>
              </a:pathLst>
            </a:custGeom>
            <a:solidFill>
              <a:srgbClr val="2FC09B"/>
            </a:solidFill>
            <a:ln w="0">
              <a:noFill/>
            </a:ln>
          </p:spPr>
          <p:style>
            <a:lnRef idx="0"/>
            <a:fillRef idx="0"/>
            <a:effectRef idx="0"/>
            <a:fontRef idx="minor"/>
          </p:style>
          <p:txBody>
            <a:bodyPr tIns="63000" bIns="63000" anchor="ctr">
              <a:noAutofit/>
            </a:bodyPr>
            <a:p>
              <a:endParaRPr lang="en-US" sz="1400" b="0" u="none" strike="noStrike">
                <a:solidFill>
                  <a:srgbClr val="000000"/>
                </a:solidFill>
                <a:effectLst/>
                <a:uFillTx/>
                <a:latin typeface="Arial"/>
              </a:endParaRPr>
            </a:p>
          </p:txBody>
        </p:sp>
        <p:sp>
          <p:nvSpPr>
            <p:cNvPr id="187" name="Google Shape;279;p26"/>
            <p:cNvSpPr/>
            <p:nvPr/>
          </p:nvSpPr>
          <p:spPr>
            <a:xfrm>
              <a:off x="2918520" y="2757240"/>
              <a:ext cx="857880" cy="47520"/>
            </a:xfrm>
            <a:custGeom>
              <a:avLst/>
              <a:gdLst>
                <a:gd name="textAreaLeft" fmla="*/ 0 w 857880"/>
                <a:gd name="textAreaRight" fmla="*/ 858240 w 857880"/>
                <a:gd name="textAreaTop" fmla="*/ 0 h 47520"/>
                <a:gd name="textAreaBottom" fmla="*/ 47880 h 47520"/>
              </a:gdLst>
              <a:ahLst/>
              <a:cxnLst/>
              <a:rect l="textAreaLeft" t="textAreaTop" r="textAreaRight" b="textAreaBottom"/>
              <a:pathLst>
                <a:path w="38996" h="2169">
                  <a:moveTo>
                    <a:pt x="1068" y="0"/>
                  </a:moveTo>
                  <a:cubicBezTo>
                    <a:pt x="468" y="0"/>
                    <a:pt x="1" y="501"/>
                    <a:pt x="1" y="1101"/>
                  </a:cubicBezTo>
                  <a:cubicBezTo>
                    <a:pt x="1" y="1668"/>
                    <a:pt x="468" y="2168"/>
                    <a:pt x="1068" y="2168"/>
                  </a:cubicBezTo>
                  <a:lnTo>
                    <a:pt x="37894" y="2168"/>
                  </a:lnTo>
                  <a:cubicBezTo>
                    <a:pt x="38495" y="2168"/>
                    <a:pt x="38962" y="1668"/>
                    <a:pt x="38962" y="1101"/>
                  </a:cubicBezTo>
                  <a:cubicBezTo>
                    <a:pt x="38995" y="501"/>
                    <a:pt x="38495" y="0"/>
                    <a:pt x="37894" y="0"/>
                  </a:cubicBezTo>
                  <a:close/>
                </a:path>
              </a:pathLst>
            </a:custGeom>
            <a:solidFill>
              <a:srgbClr val="2F9C80"/>
            </a:solidFill>
            <a:ln w="0">
              <a:noFill/>
            </a:ln>
          </p:spPr>
          <p:style>
            <a:lnRef idx="0"/>
            <a:fillRef idx="0"/>
            <a:effectRef idx="0"/>
            <a:fontRef idx="minor"/>
          </p:style>
          <p:txBody>
            <a:bodyPr tIns="23760" bIns="23760" anchor="ctr">
              <a:noAutofit/>
            </a:bodyPr>
            <a:p>
              <a:endParaRPr lang="en-US" sz="1400" b="0" u="none" strike="noStrike">
                <a:solidFill>
                  <a:srgbClr val="000000"/>
                </a:solidFill>
                <a:effectLst/>
                <a:uFillTx/>
                <a:latin typeface="Arial"/>
              </a:endParaRPr>
            </a:p>
          </p:txBody>
        </p:sp>
        <p:sp>
          <p:nvSpPr>
            <p:cNvPr id="188" name="Google Shape;280;p26"/>
            <p:cNvSpPr/>
            <p:nvPr/>
          </p:nvSpPr>
          <p:spPr>
            <a:xfrm>
              <a:off x="3302280" y="2805120"/>
              <a:ext cx="89280" cy="715320"/>
            </a:xfrm>
            <a:custGeom>
              <a:avLst/>
              <a:gdLst>
                <a:gd name="textAreaLeft" fmla="*/ 0 w 89280"/>
                <a:gd name="textAreaRight" fmla="*/ 89640 w 89280"/>
                <a:gd name="textAreaTop" fmla="*/ 0 h 715320"/>
                <a:gd name="textAreaBottom" fmla="*/ 715680 h 715320"/>
              </a:gdLst>
              <a:ahLst/>
              <a:cxnLst/>
              <a:rect l="textAreaLeft" t="textAreaTop" r="textAreaRight" b="textAreaBottom"/>
              <a:pathLst>
                <a:path w="4071" h="32524">
                  <a:moveTo>
                    <a:pt x="0" y="0"/>
                  </a:moveTo>
                  <a:lnTo>
                    <a:pt x="0" y="32524"/>
                  </a:lnTo>
                  <a:lnTo>
                    <a:pt x="4070" y="32524"/>
                  </a:lnTo>
                  <a:lnTo>
                    <a:pt x="4070" y="0"/>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89" name="Google Shape;281;p26"/>
            <p:cNvSpPr/>
            <p:nvPr/>
          </p:nvSpPr>
          <p:spPr>
            <a:xfrm>
              <a:off x="3482280" y="2805120"/>
              <a:ext cx="170640" cy="36360"/>
            </a:xfrm>
            <a:custGeom>
              <a:avLst/>
              <a:gdLst>
                <a:gd name="textAreaLeft" fmla="*/ 0 w 170640"/>
                <a:gd name="textAreaRight" fmla="*/ 171000 w 170640"/>
                <a:gd name="textAreaTop" fmla="*/ 0 h 36360"/>
                <a:gd name="textAreaBottom" fmla="*/ 36720 h 36360"/>
              </a:gdLst>
              <a:ahLst/>
              <a:cxnLst/>
              <a:rect l="textAreaLeft" t="textAreaTop" r="textAreaRight" b="textAreaBottom"/>
              <a:pathLst>
                <a:path w="7774" h="1669">
                  <a:moveTo>
                    <a:pt x="1" y="0"/>
                  </a:moveTo>
                  <a:lnTo>
                    <a:pt x="1" y="768"/>
                  </a:lnTo>
                  <a:cubicBezTo>
                    <a:pt x="1" y="1268"/>
                    <a:pt x="401" y="1668"/>
                    <a:pt x="902" y="1668"/>
                  </a:cubicBezTo>
                  <a:lnTo>
                    <a:pt x="6873" y="1668"/>
                  </a:lnTo>
                  <a:cubicBezTo>
                    <a:pt x="7373" y="1668"/>
                    <a:pt x="7773" y="1268"/>
                    <a:pt x="7773" y="768"/>
                  </a:cubicBezTo>
                  <a:lnTo>
                    <a:pt x="7773" y="0"/>
                  </a:lnTo>
                  <a:close/>
                </a:path>
              </a:pathLst>
            </a:custGeom>
            <a:solidFill>
              <a:srgbClr val="263238"/>
            </a:solidFill>
            <a:ln w="0">
              <a:noFill/>
            </a:ln>
          </p:spPr>
          <p:style>
            <a:lnRef idx="0"/>
            <a:fillRef idx="0"/>
            <a:effectRef idx="0"/>
            <a:fontRef idx="minor"/>
          </p:style>
          <p:txBody>
            <a:bodyPr tIns="18360" bIns="18360" anchor="ctr">
              <a:noAutofit/>
            </a:bodyPr>
            <a:p>
              <a:endParaRPr lang="en-US" sz="1400" b="0" u="none" strike="noStrike">
                <a:solidFill>
                  <a:srgbClr val="000000"/>
                </a:solidFill>
                <a:effectLst/>
                <a:uFillTx/>
                <a:latin typeface="Arial"/>
              </a:endParaRPr>
            </a:p>
          </p:txBody>
        </p:sp>
        <p:sp>
          <p:nvSpPr>
            <p:cNvPr id="190" name="Google Shape;282;p26"/>
            <p:cNvSpPr/>
            <p:nvPr/>
          </p:nvSpPr>
          <p:spPr>
            <a:xfrm>
              <a:off x="3280320" y="3343320"/>
              <a:ext cx="133200" cy="715320"/>
            </a:xfrm>
            <a:custGeom>
              <a:avLst/>
              <a:gdLst>
                <a:gd name="textAreaLeft" fmla="*/ 0 w 133200"/>
                <a:gd name="textAreaRight" fmla="*/ 133560 w 133200"/>
                <a:gd name="textAreaTop" fmla="*/ 0 h 715320"/>
                <a:gd name="textAreaBottom" fmla="*/ 715680 h 715320"/>
              </a:gdLst>
              <a:ahLst/>
              <a:cxnLst/>
              <a:rect l="textAreaLeft" t="textAreaTop" r="textAreaRight" b="textAreaBottom"/>
              <a:pathLst>
                <a:path w="6072" h="32524">
                  <a:moveTo>
                    <a:pt x="1" y="0"/>
                  </a:moveTo>
                  <a:lnTo>
                    <a:pt x="1" y="32524"/>
                  </a:lnTo>
                  <a:lnTo>
                    <a:pt x="6072" y="32524"/>
                  </a:lnTo>
                  <a:lnTo>
                    <a:pt x="6072" y="0"/>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91" name="Google Shape;283;p26"/>
            <p:cNvSpPr/>
            <p:nvPr/>
          </p:nvSpPr>
          <p:spPr>
            <a:xfrm>
              <a:off x="3258360" y="3784680"/>
              <a:ext cx="178200" cy="715680"/>
            </a:xfrm>
            <a:custGeom>
              <a:avLst/>
              <a:gdLst>
                <a:gd name="textAreaLeft" fmla="*/ 0 w 178200"/>
                <a:gd name="textAreaRight" fmla="*/ 178560 w 178200"/>
                <a:gd name="textAreaTop" fmla="*/ 0 h 715680"/>
                <a:gd name="textAreaBottom" fmla="*/ 716040 h 715680"/>
              </a:gdLst>
              <a:ahLst/>
              <a:cxnLst/>
              <a:rect l="textAreaLeft" t="textAreaTop" r="textAreaRight" b="textAreaBottom"/>
              <a:pathLst>
                <a:path w="8106" h="32525">
                  <a:moveTo>
                    <a:pt x="0" y="1"/>
                  </a:moveTo>
                  <a:lnTo>
                    <a:pt x="0" y="32524"/>
                  </a:lnTo>
                  <a:lnTo>
                    <a:pt x="8106" y="32524"/>
                  </a:lnTo>
                  <a:lnTo>
                    <a:pt x="8106" y="1"/>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92" name="Google Shape;284;p26"/>
            <p:cNvSpPr/>
            <p:nvPr/>
          </p:nvSpPr>
          <p:spPr>
            <a:xfrm>
              <a:off x="3153960" y="4460760"/>
              <a:ext cx="385920" cy="39240"/>
            </a:xfrm>
            <a:custGeom>
              <a:avLst/>
              <a:gdLst>
                <a:gd name="textAreaLeft" fmla="*/ 0 w 385920"/>
                <a:gd name="textAreaRight" fmla="*/ 386280 w 385920"/>
                <a:gd name="textAreaTop" fmla="*/ 0 h 39240"/>
                <a:gd name="textAreaBottom" fmla="*/ 39600 h 39240"/>
              </a:gdLst>
              <a:ahLst/>
              <a:cxnLst/>
              <a:rect l="textAreaLeft" t="textAreaTop" r="textAreaRight" b="textAreaBottom"/>
              <a:pathLst>
                <a:path w="17547" h="1803">
                  <a:moveTo>
                    <a:pt x="1802" y="1"/>
                  </a:moveTo>
                  <a:cubicBezTo>
                    <a:pt x="801" y="1"/>
                    <a:pt x="0" y="802"/>
                    <a:pt x="0" y="1802"/>
                  </a:cubicBezTo>
                  <a:lnTo>
                    <a:pt x="17546" y="1802"/>
                  </a:lnTo>
                  <a:cubicBezTo>
                    <a:pt x="17546" y="802"/>
                    <a:pt x="16746" y="1"/>
                    <a:pt x="15745" y="1"/>
                  </a:cubicBezTo>
                  <a:close/>
                </a:path>
              </a:pathLst>
            </a:custGeom>
            <a:solidFill>
              <a:srgbClr val="263238"/>
            </a:solidFill>
            <a:ln w="0">
              <a:noFill/>
            </a:ln>
          </p:spPr>
          <p:style>
            <a:lnRef idx="0"/>
            <a:fillRef idx="0"/>
            <a:effectRef idx="0"/>
            <a:fontRef idx="minor"/>
          </p:style>
          <p:txBody>
            <a:bodyPr tIns="19800" bIns="19800" anchor="ctr">
              <a:noAutofit/>
            </a:bodyPr>
            <a:p>
              <a:endParaRPr lang="en-US" sz="1400" b="0" u="none" strike="noStrike">
                <a:solidFill>
                  <a:srgbClr val="000000"/>
                </a:solidFill>
                <a:effectLst/>
                <a:uFillTx/>
                <a:latin typeface="Arial"/>
              </a:endParaRPr>
            </a:p>
          </p:txBody>
        </p:sp>
        <p:sp>
          <p:nvSpPr>
            <p:cNvPr id="193" name="Google Shape;285;p26"/>
            <p:cNvSpPr/>
            <p:nvPr/>
          </p:nvSpPr>
          <p:spPr>
            <a:xfrm>
              <a:off x="1196640" y="2805120"/>
              <a:ext cx="89280" cy="715320"/>
            </a:xfrm>
            <a:custGeom>
              <a:avLst/>
              <a:gdLst>
                <a:gd name="textAreaLeft" fmla="*/ 0 w 89280"/>
                <a:gd name="textAreaRight" fmla="*/ 89640 w 89280"/>
                <a:gd name="textAreaTop" fmla="*/ 0 h 715320"/>
                <a:gd name="textAreaBottom" fmla="*/ 715680 h 715320"/>
              </a:gdLst>
              <a:ahLst/>
              <a:cxnLst/>
              <a:rect l="textAreaLeft" t="textAreaTop" r="textAreaRight" b="textAreaBottom"/>
              <a:pathLst>
                <a:path w="4070" h="32524">
                  <a:moveTo>
                    <a:pt x="0" y="0"/>
                  </a:moveTo>
                  <a:lnTo>
                    <a:pt x="0" y="32524"/>
                  </a:lnTo>
                  <a:lnTo>
                    <a:pt x="4070" y="32524"/>
                  </a:lnTo>
                  <a:lnTo>
                    <a:pt x="4070" y="0"/>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94" name="Google Shape;286;p26"/>
            <p:cNvSpPr/>
            <p:nvPr/>
          </p:nvSpPr>
          <p:spPr>
            <a:xfrm>
              <a:off x="1174680" y="3343320"/>
              <a:ext cx="133200" cy="715320"/>
            </a:xfrm>
            <a:custGeom>
              <a:avLst/>
              <a:gdLst>
                <a:gd name="textAreaLeft" fmla="*/ 0 w 133200"/>
                <a:gd name="textAreaRight" fmla="*/ 133560 w 133200"/>
                <a:gd name="textAreaTop" fmla="*/ 0 h 715320"/>
                <a:gd name="textAreaBottom" fmla="*/ 715680 h 715320"/>
              </a:gdLst>
              <a:ahLst/>
              <a:cxnLst/>
              <a:rect l="textAreaLeft" t="textAreaTop" r="textAreaRight" b="textAreaBottom"/>
              <a:pathLst>
                <a:path w="6072" h="32524">
                  <a:moveTo>
                    <a:pt x="0" y="0"/>
                  </a:moveTo>
                  <a:lnTo>
                    <a:pt x="0" y="32524"/>
                  </a:lnTo>
                  <a:lnTo>
                    <a:pt x="6071" y="32524"/>
                  </a:lnTo>
                  <a:lnTo>
                    <a:pt x="6071" y="0"/>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95" name="Google Shape;287;p26"/>
            <p:cNvSpPr/>
            <p:nvPr/>
          </p:nvSpPr>
          <p:spPr>
            <a:xfrm>
              <a:off x="1152000" y="3784680"/>
              <a:ext cx="178200" cy="715680"/>
            </a:xfrm>
            <a:custGeom>
              <a:avLst/>
              <a:gdLst>
                <a:gd name="textAreaLeft" fmla="*/ 0 w 178200"/>
                <a:gd name="textAreaRight" fmla="*/ 178560 w 178200"/>
                <a:gd name="textAreaTop" fmla="*/ 0 h 715680"/>
                <a:gd name="textAreaBottom" fmla="*/ 716040 h 715680"/>
              </a:gdLst>
              <a:ahLst/>
              <a:cxnLst/>
              <a:rect l="textAreaLeft" t="textAreaTop" r="textAreaRight" b="textAreaBottom"/>
              <a:pathLst>
                <a:path w="8107" h="32525">
                  <a:moveTo>
                    <a:pt x="0" y="1"/>
                  </a:moveTo>
                  <a:lnTo>
                    <a:pt x="0" y="32524"/>
                  </a:lnTo>
                  <a:lnTo>
                    <a:pt x="8106" y="32524"/>
                  </a:lnTo>
                  <a:lnTo>
                    <a:pt x="8106" y="1"/>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196" name="Google Shape;288;p26"/>
            <p:cNvSpPr/>
            <p:nvPr/>
          </p:nvSpPr>
          <p:spPr>
            <a:xfrm>
              <a:off x="1048320" y="4460760"/>
              <a:ext cx="385920" cy="39240"/>
            </a:xfrm>
            <a:custGeom>
              <a:avLst/>
              <a:gdLst>
                <a:gd name="textAreaLeft" fmla="*/ 0 w 385920"/>
                <a:gd name="textAreaRight" fmla="*/ 386280 w 385920"/>
                <a:gd name="textAreaTop" fmla="*/ 0 h 39240"/>
                <a:gd name="textAreaBottom" fmla="*/ 39600 h 39240"/>
              </a:gdLst>
              <a:ahLst/>
              <a:cxnLst/>
              <a:rect l="textAreaLeft" t="textAreaTop" r="textAreaRight" b="textAreaBottom"/>
              <a:pathLst>
                <a:path w="17546" h="1803">
                  <a:moveTo>
                    <a:pt x="1801" y="1"/>
                  </a:moveTo>
                  <a:cubicBezTo>
                    <a:pt x="801" y="1"/>
                    <a:pt x="0" y="802"/>
                    <a:pt x="0" y="1802"/>
                  </a:cubicBezTo>
                  <a:lnTo>
                    <a:pt x="17546" y="1802"/>
                  </a:lnTo>
                  <a:cubicBezTo>
                    <a:pt x="17546" y="802"/>
                    <a:pt x="16745" y="1"/>
                    <a:pt x="15745" y="1"/>
                  </a:cubicBezTo>
                  <a:close/>
                </a:path>
              </a:pathLst>
            </a:custGeom>
            <a:solidFill>
              <a:srgbClr val="263238"/>
            </a:solidFill>
            <a:ln w="0">
              <a:noFill/>
            </a:ln>
          </p:spPr>
          <p:style>
            <a:lnRef idx="0"/>
            <a:fillRef idx="0"/>
            <a:effectRef idx="0"/>
            <a:fontRef idx="minor"/>
          </p:style>
          <p:txBody>
            <a:bodyPr tIns="19800" bIns="19800" anchor="ctr">
              <a:noAutofit/>
            </a:bodyPr>
            <a:p>
              <a:endParaRPr lang="en-US" sz="1400" b="0" u="none" strike="noStrike">
                <a:solidFill>
                  <a:srgbClr val="000000"/>
                </a:solidFill>
                <a:effectLst/>
                <a:uFillTx/>
                <a:latin typeface="Arial"/>
              </a:endParaRPr>
            </a:p>
          </p:txBody>
        </p:sp>
        <p:sp>
          <p:nvSpPr>
            <p:cNvPr id="197" name="Google Shape;289;p26"/>
            <p:cNvSpPr/>
            <p:nvPr/>
          </p:nvSpPr>
          <p:spPr>
            <a:xfrm>
              <a:off x="1238400" y="2728800"/>
              <a:ext cx="1127520" cy="28440"/>
            </a:xfrm>
            <a:custGeom>
              <a:avLst/>
              <a:gdLst>
                <a:gd name="textAreaLeft" fmla="*/ 0 w 1127520"/>
                <a:gd name="textAreaRight" fmla="*/ 1127880 w 1127520"/>
                <a:gd name="textAreaTop" fmla="*/ 0 h 28440"/>
                <a:gd name="textAreaBottom" fmla="*/ 28800 h 28440"/>
              </a:gdLst>
              <a:ahLst/>
              <a:cxnLst/>
              <a:rect l="textAreaLeft" t="textAreaTop" r="textAreaRight" b="textAreaBottom"/>
              <a:pathLst>
                <a:path w="51238" h="1302">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C09B"/>
            </a:solidFill>
            <a:ln w="0">
              <a:noFill/>
            </a:ln>
          </p:spPr>
          <p:style>
            <a:lnRef idx="0"/>
            <a:fillRef idx="0"/>
            <a:effectRef idx="0"/>
            <a:fontRef idx="minor"/>
          </p:style>
          <p:txBody>
            <a:bodyPr tIns="14400" bIns="14400" anchor="ctr">
              <a:noAutofit/>
            </a:bodyPr>
            <a:p>
              <a:endParaRPr lang="en-US" sz="1400" b="0" u="none" strike="noStrike">
                <a:solidFill>
                  <a:srgbClr val="000000"/>
                </a:solidFill>
                <a:effectLst/>
                <a:uFillTx/>
                <a:latin typeface="Arial"/>
              </a:endParaRPr>
            </a:p>
          </p:txBody>
        </p:sp>
        <p:sp>
          <p:nvSpPr>
            <p:cNvPr id="198" name="Google Shape;290;p26"/>
            <p:cNvSpPr/>
            <p:nvPr/>
          </p:nvSpPr>
          <p:spPr>
            <a:xfrm>
              <a:off x="1238400" y="2728800"/>
              <a:ext cx="1127520" cy="28440"/>
            </a:xfrm>
            <a:custGeom>
              <a:avLst/>
              <a:gdLst>
                <a:gd name="textAreaLeft" fmla="*/ 0 w 1127520"/>
                <a:gd name="textAreaRight" fmla="*/ 1127880 w 1127520"/>
                <a:gd name="textAreaTop" fmla="*/ 0 h 28440"/>
                <a:gd name="textAreaBottom" fmla="*/ 28800 h 28440"/>
              </a:gdLst>
              <a:ahLst/>
              <a:cxnLst/>
              <a:rect l="textAreaLeft" t="textAreaTop" r="textAreaRight" b="textAreaBottom"/>
              <a:pathLst>
                <a:path w="51238" h="1302">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9C80"/>
            </a:solidFill>
            <a:ln w="0">
              <a:noFill/>
            </a:ln>
          </p:spPr>
          <p:style>
            <a:lnRef idx="0"/>
            <a:fillRef idx="0"/>
            <a:effectRef idx="0"/>
            <a:fontRef idx="minor"/>
          </p:style>
          <p:txBody>
            <a:bodyPr tIns="14400" bIns="14400" anchor="ctr">
              <a:noAutofit/>
            </a:bodyPr>
            <a:p>
              <a:endParaRPr lang="en-US" sz="1400" b="0" u="none" strike="noStrike">
                <a:solidFill>
                  <a:srgbClr val="000000"/>
                </a:solidFill>
                <a:effectLst/>
                <a:uFillTx/>
                <a:latin typeface="Arial"/>
              </a:endParaRPr>
            </a:p>
          </p:txBody>
        </p:sp>
        <p:sp>
          <p:nvSpPr>
            <p:cNvPr id="199" name="Google Shape;291;p26"/>
            <p:cNvSpPr/>
            <p:nvPr/>
          </p:nvSpPr>
          <p:spPr>
            <a:xfrm>
              <a:off x="1149120" y="2216160"/>
              <a:ext cx="933480" cy="526680"/>
            </a:xfrm>
            <a:custGeom>
              <a:avLst/>
              <a:gdLst>
                <a:gd name="textAreaLeft" fmla="*/ 0 w 933480"/>
                <a:gd name="textAreaRight" fmla="*/ 933840 w 933480"/>
                <a:gd name="textAreaTop" fmla="*/ 0 h 526680"/>
                <a:gd name="textAreaBottom" fmla="*/ 527040 h 526680"/>
              </a:gdLst>
              <a:ahLst/>
              <a:cxnLst/>
              <a:rect l="textAreaLeft" t="textAreaTop" r="textAreaRight" b="textAreaBottom"/>
              <a:pathLst>
                <a:path w="42428" h="23952">
                  <a:moveTo>
                    <a:pt x="1711" y="0"/>
                  </a:moveTo>
                  <a:cubicBezTo>
                    <a:pt x="737" y="0"/>
                    <a:pt x="1" y="886"/>
                    <a:pt x="197" y="1869"/>
                  </a:cubicBezTo>
                  <a:lnTo>
                    <a:pt x="3099" y="22083"/>
                  </a:lnTo>
                  <a:cubicBezTo>
                    <a:pt x="3266" y="23117"/>
                    <a:pt x="4167" y="23918"/>
                    <a:pt x="5234" y="23951"/>
                  </a:cubicBezTo>
                  <a:lnTo>
                    <a:pt x="40659" y="23951"/>
                  </a:lnTo>
                  <a:cubicBezTo>
                    <a:pt x="41660" y="23951"/>
                    <a:pt x="42427" y="23084"/>
                    <a:pt x="42260" y="22083"/>
                  </a:cubicBezTo>
                  <a:lnTo>
                    <a:pt x="39325" y="1869"/>
                  </a:lnTo>
                  <a:cubicBezTo>
                    <a:pt x="39158" y="802"/>
                    <a:pt x="38258" y="34"/>
                    <a:pt x="37224" y="1"/>
                  </a:cubicBezTo>
                  <a:lnTo>
                    <a:pt x="1765" y="1"/>
                  </a:lnTo>
                  <a:cubicBezTo>
                    <a:pt x="1747" y="0"/>
                    <a:pt x="1729" y="0"/>
                    <a:pt x="1711"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00" name="Google Shape;292;p26"/>
            <p:cNvSpPr/>
            <p:nvPr/>
          </p:nvSpPr>
          <p:spPr>
            <a:xfrm>
              <a:off x="1149120" y="2216160"/>
              <a:ext cx="592920" cy="526680"/>
            </a:xfrm>
            <a:custGeom>
              <a:avLst/>
              <a:gdLst>
                <a:gd name="textAreaLeft" fmla="*/ 0 w 592920"/>
                <a:gd name="textAreaRight" fmla="*/ 593280 w 592920"/>
                <a:gd name="textAreaTop" fmla="*/ 0 h 526680"/>
                <a:gd name="textAreaBottom" fmla="*/ 527040 h 526680"/>
              </a:gdLst>
              <a:ahLst/>
              <a:cxnLst/>
              <a:rect l="textAreaLeft" t="textAreaTop" r="textAreaRight" b="textAreaBottom"/>
              <a:pathLst>
                <a:path w="26950" h="23952">
                  <a:moveTo>
                    <a:pt x="1711" y="0"/>
                  </a:moveTo>
                  <a:cubicBezTo>
                    <a:pt x="737" y="0"/>
                    <a:pt x="1" y="886"/>
                    <a:pt x="197" y="1869"/>
                  </a:cubicBezTo>
                  <a:lnTo>
                    <a:pt x="3099" y="22083"/>
                  </a:lnTo>
                  <a:cubicBezTo>
                    <a:pt x="3266" y="23117"/>
                    <a:pt x="4167" y="23918"/>
                    <a:pt x="5234" y="23951"/>
                  </a:cubicBezTo>
                  <a:lnTo>
                    <a:pt x="11805" y="23951"/>
                  </a:lnTo>
                  <a:cubicBezTo>
                    <a:pt x="13073" y="23951"/>
                    <a:pt x="14240" y="23284"/>
                    <a:pt x="14874" y="22183"/>
                  </a:cubicBezTo>
                  <a:lnTo>
                    <a:pt x="26216" y="2803"/>
                  </a:lnTo>
                  <a:cubicBezTo>
                    <a:pt x="26950" y="1569"/>
                    <a:pt x="26049" y="1"/>
                    <a:pt x="24615" y="1"/>
                  </a:cubicBezTo>
                  <a:lnTo>
                    <a:pt x="1765" y="1"/>
                  </a:lnTo>
                  <a:cubicBezTo>
                    <a:pt x="1747" y="0"/>
                    <a:pt x="1729" y="0"/>
                    <a:pt x="1711" y="0"/>
                  </a:cubicBezTo>
                  <a:close/>
                </a:path>
              </a:pathLst>
            </a:custGeom>
            <a:solidFill>
              <a:srgbClr val="61D5B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SQL Challenge 1</a:t>
            </a:r>
            <a:endParaRPr lang="en-US" sz="3000" b="0" u="none" strike="noStrike">
              <a:solidFill>
                <a:srgbClr val="000000"/>
              </a:solidFill>
              <a:effectLst/>
              <a:uFillTx/>
              <a:latin typeface="Arial"/>
            </a:endParaRPr>
          </a:p>
        </p:txBody>
      </p:sp>
      <p:sp>
        <p:nvSpPr>
          <p:cNvPr id="419" name="TextBox 2"/>
          <p:cNvSpPr/>
          <p:nvPr/>
        </p:nvSpPr>
        <p:spPr>
          <a:xfrm>
            <a:off x="779400" y="1328040"/>
            <a:ext cx="1987560" cy="7999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800" b="1" u="none" strike="noStrike">
                <a:solidFill>
                  <a:schemeClr val="lt1"/>
                </a:solidFill>
                <a:effectLst/>
                <a:uFillTx/>
                <a:latin typeface="Arial"/>
                <a:ea typeface="Arial"/>
              </a:rPr>
              <a:t>Goal:</a:t>
            </a:r>
            <a:endParaRPr lang="en-US" sz="18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a database and insert a record.</a:t>
            </a:r>
            <a:endParaRPr lang="en-US" sz="1400" b="0" u="none" strike="noStrike">
              <a:solidFill>
                <a:srgbClr val="FFFFFF"/>
              </a:solidFill>
              <a:effectLst/>
              <a:uFillTx/>
              <a:latin typeface="Arial"/>
            </a:endParaRPr>
          </a:p>
        </p:txBody>
      </p:sp>
      <p:sp>
        <p:nvSpPr>
          <p:cNvPr id="420" name="TextBox 3"/>
          <p:cNvSpPr/>
          <p:nvPr/>
        </p:nvSpPr>
        <p:spPr>
          <a:xfrm>
            <a:off x="2830680" y="1328040"/>
            <a:ext cx="5764320" cy="29541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800" b="1" u="none" strike="noStrike">
                <a:solidFill>
                  <a:schemeClr val="lt1"/>
                </a:solidFill>
                <a:effectLst/>
                <a:uFillTx/>
                <a:latin typeface="Arial"/>
                <a:ea typeface="Arial"/>
              </a:rPr>
              <a:t>Scenario:                                                          15 min</a:t>
            </a:r>
            <a:endParaRPr lang="en-US" sz="18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a table to track pets, then create another to track pet owners (customers).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Pet table fields: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Name, birthday, id (int PRIMARY KEY IDENTITY),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Customer table fields: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Name, id (int PRIMARY KEY IDENTITY), phone, email, isClubMember, subscriptionEndDate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Insert 1 sample record into each.</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SQL Constraints</a:t>
            </a:r>
            <a:endParaRPr lang="en-US" sz="3000" b="0" u="none" strike="noStrike">
              <a:solidFill>
                <a:srgbClr val="000000"/>
              </a:solidFill>
              <a:effectLst/>
              <a:uFillTx/>
              <a:latin typeface="Arial"/>
            </a:endParaRPr>
          </a:p>
        </p:txBody>
      </p:sp>
      <p:sp>
        <p:nvSpPr>
          <p:cNvPr id="422" name="TextBox 6"/>
          <p:cNvSpPr/>
          <p:nvPr/>
        </p:nvSpPr>
        <p:spPr>
          <a:xfrm>
            <a:off x="2399760" y="1152000"/>
            <a:ext cx="434412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SQL Constraints may be table level or column level.</a:t>
            </a:r>
            <a:endParaRPr lang="en-US" sz="1400" b="0" u="none" strike="noStrike">
              <a:solidFill>
                <a:srgbClr val="FFFFFF"/>
              </a:solidFill>
              <a:effectLst/>
              <a:uFillTx/>
              <a:latin typeface="Arial"/>
            </a:endParaRPr>
          </a:p>
        </p:txBody>
      </p:sp>
      <p:sp>
        <p:nvSpPr>
          <p:cNvPr id="423" name="TextBox 8"/>
          <p:cNvSpPr/>
          <p:nvPr/>
        </p:nvSpPr>
        <p:spPr>
          <a:xfrm>
            <a:off x="1375200" y="1893600"/>
            <a:ext cx="6393240" cy="20311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accent3"/>
                </a:solidFill>
                <a:effectLst/>
                <a:uFillTx/>
                <a:latin typeface="Arial"/>
                <a:ea typeface="Arial"/>
              </a:rPr>
              <a:t>NOT NULL </a:t>
            </a:r>
            <a:r>
              <a:rPr lang="en-US" sz="1400" b="0" u="none" strike="noStrike">
                <a:solidFill>
                  <a:schemeClr val="lt1"/>
                </a:solidFill>
                <a:effectLst/>
                <a:uFillTx/>
                <a:latin typeface="Arial"/>
                <a:ea typeface="Arial"/>
              </a:rPr>
              <a:t>– Ensures that a column cannot have a NULL value.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UNIQUE</a:t>
            </a:r>
            <a:r>
              <a:rPr lang="en-US" sz="1400" b="0" u="none" strike="noStrike">
                <a:solidFill>
                  <a:schemeClr val="lt1"/>
                </a:solidFill>
                <a:effectLst/>
                <a:uFillTx/>
                <a:latin typeface="Arial"/>
                <a:ea typeface="Arial"/>
              </a:rPr>
              <a:t> – Ensures that all values in a column are different.</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PRIMARY</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 A combination of a NOT NULL and UNIQUE. Uniquely identifies each row in a table.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FOREIGN</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 Prevents actions that would destroy links between tables.</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CHECK</a:t>
            </a:r>
            <a:r>
              <a:rPr lang="en-US" sz="1400" b="0" u="none" strike="noStrike">
                <a:solidFill>
                  <a:schemeClr val="lt1"/>
                </a:solidFill>
                <a:effectLst/>
                <a:uFillTx/>
                <a:latin typeface="Arial"/>
                <a:ea typeface="Arial"/>
              </a:rPr>
              <a:t> – Ensures that the values in a column satisfies a specific condition.</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DEFAULT</a:t>
            </a:r>
            <a:r>
              <a:rPr lang="en-US" sz="1400" b="0" u="none" strike="noStrike">
                <a:solidFill>
                  <a:schemeClr val="lt1"/>
                </a:solidFill>
                <a:effectLst/>
                <a:uFillTx/>
                <a:latin typeface="Arial"/>
                <a:ea typeface="Arial"/>
              </a:rPr>
              <a:t> – Sets a default value for a column if no value is specified. </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CREATE</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INDEX</a:t>
            </a:r>
            <a:r>
              <a:rPr lang="en-US" sz="1400" b="0" u="none" strike="noStrike">
                <a:solidFill>
                  <a:schemeClr val="lt1"/>
                </a:solidFill>
                <a:effectLst/>
                <a:uFillTx/>
                <a:latin typeface="Arial"/>
                <a:ea typeface="Arial"/>
              </a:rPr>
              <a:t> – Used to create and retrieve data from the database very quickly. </a:t>
            </a:r>
            <a:endParaRPr lang="en-US" sz="1400" b="0" u="none" strike="noStrike">
              <a:solidFill>
                <a:srgbClr val="FFFFFF"/>
              </a:solidFill>
              <a:effectLst/>
              <a:uFillTx/>
              <a:latin typeface="Arial"/>
            </a:endParaRPr>
          </a:p>
        </p:txBody>
      </p:sp>
      <p:sp>
        <p:nvSpPr>
          <p:cNvPr id="424" name="TextBox 9"/>
          <p:cNvSpPr/>
          <p:nvPr/>
        </p:nvSpPr>
        <p:spPr>
          <a:xfrm>
            <a:off x="2935080" y="1585800"/>
            <a:ext cx="327312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A non-comprehensive list of examples:</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SQL Sublanguages</a:t>
            </a:r>
            <a:endParaRPr lang="en-US" sz="3000" b="0" u="none" strike="noStrike">
              <a:solidFill>
                <a:srgbClr val="000000"/>
              </a:solidFill>
              <a:effectLst/>
              <a:uFillTx/>
              <a:latin typeface="Arial"/>
            </a:endParaRPr>
          </a:p>
        </p:txBody>
      </p:sp>
      <p:cxnSp>
        <p:nvCxnSpPr>
          <p:cNvPr id="426" name="Straight Arrow Connector 4"/>
          <p:cNvCxnSpPr/>
          <p:nvPr/>
        </p:nvCxnSpPr>
        <p:spPr>
          <a:xfrm>
            <a:off x="7176960" y="1413720"/>
            <a:ext cx="914760" cy="914760"/>
          </a:xfrm>
          <a:prstGeom prst="straightConnector1">
            <a:avLst/>
          </a:prstGeom>
          <a:ln>
            <a:solidFill>
              <a:srgbClr val="57496D"/>
            </a:solidFill>
            <a:round/>
            <a:tailEnd len="med" type="triangle" w="med"/>
          </a:ln>
        </p:spPr>
      </p:cxnSp>
      <p:pic>
        <p:nvPicPr>
          <p:cNvPr id="427" name="Picture 3"/>
          <p:cNvPicPr/>
          <p:nvPr/>
        </p:nvPicPr>
        <p:blipFill>
          <a:blip r:embed="rId1"/>
          <a:stretch/>
        </p:blipFill>
        <p:spPr>
          <a:xfrm>
            <a:off x="2404440" y="1122480"/>
            <a:ext cx="4354200" cy="356256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p>
            <a:pPr indent="0" algn="l">
              <a:lnSpc>
                <a:spcPct val="100000"/>
              </a:lnSpc>
              <a:buNone/>
              <a:tabLst>
                <a:tab pos="0" algn="l"/>
              </a:tabLst>
            </a:pPr>
            <a:r>
              <a:rPr lang="en" sz="2800" b="0" u="none" strike="noStrike">
                <a:solidFill>
                  <a:schemeClr val="lt1"/>
                </a:solidFill>
                <a:effectLst/>
                <a:uFillTx/>
                <a:latin typeface="Hammersmith One"/>
                <a:ea typeface="Hammersmith One"/>
              </a:rPr>
              <a:t>Database Design</a:t>
            </a:r>
            <a:endParaRPr lang="en-US" sz="2800" b="0" u="none" strike="noStrike">
              <a:solidFill>
                <a:schemeClr val="accent3"/>
              </a:solidFill>
              <a:effectLst/>
              <a:uFillTx/>
              <a:latin typeface="Hammersmith One"/>
            </a:endParaRPr>
          </a:p>
        </p:txBody>
      </p:sp>
      <p:sp>
        <p:nvSpPr>
          <p:cNvPr id="429"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p>
            <a:pPr indent="0" algn="l">
              <a:lnSpc>
                <a:spcPct val="100000"/>
              </a:lnSpc>
              <a:buNone/>
              <a:tabLst>
                <a:tab pos="0" algn="l"/>
              </a:tabLst>
            </a:pPr>
            <a:r>
              <a:rPr lang="en" sz="6000" b="0" u="none" strike="noStrike">
                <a:solidFill>
                  <a:schemeClr val="accent3"/>
                </a:solidFill>
                <a:effectLst/>
                <a:uFillTx/>
                <a:latin typeface="Hammersmith One"/>
                <a:ea typeface="Hammersmith One"/>
              </a:rPr>
              <a:t>03</a:t>
            </a:r>
            <a:endParaRPr lang="en-US" sz="6000" b="0" u="none" strike="noStrike">
              <a:solidFill>
                <a:schemeClr val="accent3"/>
              </a:solidFill>
              <a:effectLst/>
              <a:uFillTx/>
              <a:latin typeface="Hammersmith One"/>
            </a:endParaRPr>
          </a:p>
        </p:txBody>
      </p:sp>
      <p:grpSp>
        <p:nvGrpSpPr>
          <p:cNvPr id="430" name="Google Shape;407;p30"/>
          <p:cNvGrpSpPr/>
          <p:nvPr/>
        </p:nvGrpSpPr>
        <p:grpSpPr>
          <a:xfrm>
            <a:off x="4455720" y="1542240"/>
            <a:ext cx="4004640" cy="3067920"/>
            <a:chOff x="4455720" y="1542240"/>
            <a:chExt cx="4004640" cy="3067920"/>
          </a:xfrm>
        </p:grpSpPr>
        <p:sp>
          <p:nvSpPr>
            <p:cNvPr id="431"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432"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fillRef idx="0"/>
            <a:effectRef idx="0"/>
            <a:fontRef idx="minor"/>
          </p:style>
          <p:txBody>
            <a:bodyPr tIns="1440" bIns="1440" anchor="ctr">
              <a:noAutofit/>
            </a:bodyPr>
            <a:p>
              <a:endParaRPr lang="en-US" sz="1400" b="0" u="none" strike="noStrike">
                <a:solidFill>
                  <a:srgbClr val="000000"/>
                </a:solidFill>
                <a:effectLst/>
                <a:uFillTx/>
                <a:latin typeface="Arial"/>
              </a:endParaRPr>
            </a:p>
          </p:txBody>
        </p:sp>
        <p:sp>
          <p:nvSpPr>
            <p:cNvPr id="433"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434"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435"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436"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437"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fillRef idx="0"/>
            <a:effectRef idx="0"/>
            <a:fontRef idx="minor"/>
          </p:style>
          <p:txBody>
            <a:bodyPr tIns="65880" bIns="65880" anchor="ctr">
              <a:noAutofit/>
            </a:bodyPr>
            <a:p>
              <a:endParaRPr lang="en-US" sz="1400" b="0" u="none" strike="noStrike">
                <a:solidFill>
                  <a:srgbClr val="000000"/>
                </a:solidFill>
                <a:effectLst/>
                <a:uFillTx/>
                <a:latin typeface="Arial"/>
              </a:endParaRPr>
            </a:p>
          </p:txBody>
        </p:sp>
        <p:sp>
          <p:nvSpPr>
            <p:cNvPr id="438"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fillRef idx="0"/>
            <a:effectRef idx="0"/>
            <a:fontRef idx="minor"/>
          </p:style>
          <p:txBody>
            <a:bodyPr tIns="65880" bIns="65880" anchor="ctr">
              <a:noAutofit/>
            </a:bodyPr>
            <a:p>
              <a:endParaRPr lang="en-US" sz="1400" b="0" u="none" strike="noStrike">
                <a:solidFill>
                  <a:srgbClr val="000000"/>
                </a:solidFill>
                <a:effectLst/>
                <a:uFillTx/>
                <a:latin typeface="Arial"/>
              </a:endParaRPr>
            </a:p>
          </p:txBody>
        </p:sp>
        <p:sp>
          <p:nvSpPr>
            <p:cNvPr id="439"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40"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41"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42"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43"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fillRef idx="0"/>
            <a:effectRef idx="0"/>
            <a:fontRef idx="minor"/>
          </p:style>
          <p:txBody>
            <a:bodyPr tIns="76680" bIns="76680" anchor="ctr">
              <a:noAutofit/>
            </a:bodyPr>
            <a:p>
              <a:endParaRPr lang="en-US" sz="1400" b="0" u="none" strike="noStrike">
                <a:solidFill>
                  <a:srgbClr val="000000"/>
                </a:solidFill>
                <a:effectLst/>
                <a:uFillTx/>
                <a:latin typeface="Arial"/>
              </a:endParaRPr>
            </a:p>
          </p:txBody>
        </p:sp>
        <p:sp>
          <p:nvSpPr>
            <p:cNvPr id="444"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45"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46"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47"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48"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49"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50"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fillRef idx="0"/>
            <a:effectRef idx="0"/>
            <a:fontRef idx="minor"/>
          </p:style>
          <p:txBody>
            <a:bodyPr tIns="86400" bIns="86400" anchor="ctr">
              <a:noAutofit/>
            </a:bodyPr>
            <a:p>
              <a:endParaRPr lang="en-US" sz="1400" b="0" u="none" strike="noStrike">
                <a:solidFill>
                  <a:srgbClr val="000000"/>
                </a:solidFill>
                <a:effectLst/>
                <a:uFillTx/>
                <a:latin typeface="Arial"/>
              </a:endParaRPr>
            </a:p>
          </p:txBody>
        </p:sp>
        <p:sp>
          <p:nvSpPr>
            <p:cNvPr id="451"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fillRef idx="0"/>
            <a:effectRef idx="0"/>
            <a:fontRef idx="minor"/>
          </p:style>
          <p:txBody>
            <a:bodyPr tIns="42840" bIns="42840" anchor="ctr">
              <a:noAutofit/>
            </a:bodyPr>
            <a:p>
              <a:endParaRPr lang="en-US" sz="1400" b="0" u="none" strike="noStrike">
                <a:solidFill>
                  <a:srgbClr val="000000"/>
                </a:solidFill>
                <a:effectLst/>
                <a:uFillTx/>
                <a:latin typeface="Arial"/>
              </a:endParaRPr>
            </a:p>
          </p:txBody>
        </p:sp>
        <p:sp>
          <p:nvSpPr>
            <p:cNvPr id="452"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53"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54"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fillRef idx="0"/>
            <a:effectRef idx="0"/>
            <a:fontRef idx="minor"/>
          </p:style>
          <p:txBody>
            <a:bodyPr tIns="20160" bIns="20160" anchor="ctr">
              <a:noAutofit/>
            </a:bodyPr>
            <a:p>
              <a:endParaRPr lang="en-US" sz="1400" b="0" u="none" strike="noStrike">
                <a:solidFill>
                  <a:srgbClr val="000000"/>
                </a:solidFill>
                <a:effectLst/>
                <a:uFillTx/>
                <a:latin typeface="Arial"/>
              </a:endParaRPr>
            </a:p>
          </p:txBody>
        </p:sp>
        <p:sp>
          <p:nvSpPr>
            <p:cNvPr id="455"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fillRef idx="0"/>
            <a:effectRef idx="0"/>
            <a:fontRef idx="minor"/>
          </p:style>
          <p:txBody>
            <a:bodyPr tIns="25200" bIns="25200" anchor="ctr">
              <a:noAutofit/>
            </a:bodyPr>
            <a:p>
              <a:endParaRPr lang="en-US" sz="1400" b="0" u="none" strike="noStrike">
                <a:solidFill>
                  <a:srgbClr val="000000"/>
                </a:solidFill>
                <a:effectLst/>
                <a:uFillTx/>
                <a:latin typeface="Arial"/>
              </a:endParaRPr>
            </a:p>
          </p:txBody>
        </p:sp>
        <p:sp>
          <p:nvSpPr>
            <p:cNvPr id="456"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fillRef idx="0"/>
            <a:effectRef idx="0"/>
            <a:fontRef idx="minor"/>
          </p:style>
          <p:txBody>
            <a:bodyPr tIns="81720" bIns="81720" anchor="ctr">
              <a:noAutofit/>
            </a:bodyPr>
            <a:p>
              <a:endParaRPr lang="en-US" sz="1400" b="0" u="none" strike="noStrike">
                <a:solidFill>
                  <a:srgbClr val="000000"/>
                </a:solidFill>
                <a:effectLst/>
                <a:uFillTx/>
                <a:latin typeface="Arial"/>
              </a:endParaRPr>
            </a:p>
          </p:txBody>
        </p:sp>
        <p:sp>
          <p:nvSpPr>
            <p:cNvPr id="457"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fillRef idx="0"/>
            <a:effectRef idx="0"/>
            <a:fontRef idx="minor"/>
          </p:style>
          <p:txBody>
            <a:bodyPr tIns="67320" bIns="67320" anchor="ctr">
              <a:noAutofit/>
            </a:bodyPr>
            <a:p>
              <a:endParaRPr lang="en-US" sz="1400" b="0" u="none" strike="noStrike">
                <a:solidFill>
                  <a:srgbClr val="000000"/>
                </a:solidFill>
                <a:effectLst/>
                <a:uFillTx/>
                <a:latin typeface="Arial"/>
              </a:endParaRPr>
            </a:p>
          </p:txBody>
        </p:sp>
        <p:sp>
          <p:nvSpPr>
            <p:cNvPr id="458"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fillRef idx="0"/>
            <a:effectRef idx="0"/>
            <a:fontRef idx="minor"/>
          </p:style>
          <p:txBody>
            <a:bodyPr tIns="52920" bIns="52920" anchor="ctr">
              <a:noAutofit/>
            </a:bodyPr>
            <a:p>
              <a:endParaRPr lang="en-US" sz="1400" b="0" u="none" strike="noStrike">
                <a:solidFill>
                  <a:srgbClr val="000000"/>
                </a:solidFill>
                <a:effectLst/>
                <a:uFillTx/>
                <a:latin typeface="Arial"/>
              </a:endParaRPr>
            </a:p>
          </p:txBody>
        </p:sp>
        <p:sp>
          <p:nvSpPr>
            <p:cNvPr id="459"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60"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61"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62"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fillRef idx="0"/>
            <a:effectRef idx="0"/>
            <a:fontRef idx="minor"/>
          </p:style>
          <p:txBody>
            <a:bodyPr tIns="55080" bIns="55080" anchor="ctr">
              <a:noAutofit/>
            </a:bodyPr>
            <a:p>
              <a:endParaRPr lang="en-US" sz="1400" b="0" u="none" strike="noStrike">
                <a:solidFill>
                  <a:srgbClr val="000000"/>
                </a:solidFill>
                <a:effectLst/>
                <a:uFillTx/>
                <a:latin typeface="Arial"/>
              </a:endParaRPr>
            </a:p>
          </p:txBody>
        </p:sp>
        <p:sp>
          <p:nvSpPr>
            <p:cNvPr id="463"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fillRef idx="0"/>
            <a:effectRef idx="0"/>
            <a:fontRef idx="minor"/>
          </p:style>
          <p:txBody>
            <a:bodyPr tIns="38160" bIns="38160" anchor="ctr">
              <a:noAutofit/>
            </a:bodyPr>
            <a:p>
              <a:endParaRPr lang="en-US" sz="1400" b="0" u="none" strike="noStrike">
                <a:solidFill>
                  <a:srgbClr val="000000"/>
                </a:solidFill>
                <a:effectLst/>
                <a:uFillTx/>
                <a:latin typeface="Arial"/>
              </a:endParaRPr>
            </a:p>
          </p:txBody>
        </p:sp>
        <p:sp>
          <p:nvSpPr>
            <p:cNvPr id="464"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65"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66"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fillRef idx="0"/>
            <a:effectRef idx="0"/>
            <a:fontRef idx="minor"/>
          </p:style>
          <p:txBody>
            <a:bodyPr tIns="65160" bIns="65160" anchor="ctr">
              <a:noAutofit/>
            </a:bodyPr>
            <a:p>
              <a:endParaRPr lang="en-US" sz="1400" b="0" u="none" strike="noStrike">
                <a:solidFill>
                  <a:srgbClr val="000000"/>
                </a:solidFill>
                <a:effectLst/>
                <a:uFillTx/>
                <a:latin typeface="Arial"/>
              </a:endParaRPr>
            </a:p>
          </p:txBody>
        </p:sp>
        <p:sp>
          <p:nvSpPr>
            <p:cNvPr id="467"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fillRef idx="0"/>
            <a:effectRef idx="0"/>
            <a:fontRef idx="minor"/>
          </p:style>
          <p:txBody>
            <a:bodyPr tIns="73080" bIns="73080" anchor="ctr">
              <a:noAutofit/>
            </a:bodyPr>
            <a:p>
              <a:endParaRPr lang="en-US" sz="1400" b="0" u="none" strike="noStrike">
                <a:solidFill>
                  <a:srgbClr val="000000"/>
                </a:solidFill>
                <a:effectLst/>
                <a:uFillTx/>
                <a:latin typeface="Arial"/>
              </a:endParaRPr>
            </a:p>
          </p:txBody>
        </p:sp>
        <p:sp>
          <p:nvSpPr>
            <p:cNvPr id="468"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69"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70"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71"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72"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fillRef idx="0"/>
            <a:effectRef idx="0"/>
            <a:fontRef idx="minor"/>
          </p:style>
          <p:txBody>
            <a:bodyPr tIns="10080" bIns="10080" anchor="ctr">
              <a:noAutofit/>
            </a:bodyPr>
            <a:p>
              <a:endParaRPr lang="en-US" sz="1400" b="0" u="none" strike="noStrike">
                <a:solidFill>
                  <a:srgbClr val="000000"/>
                </a:solidFill>
                <a:effectLst/>
                <a:uFillTx/>
                <a:latin typeface="Arial"/>
              </a:endParaRPr>
            </a:p>
          </p:txBody>
        </p:sp>
        <p:sp>
          <p:nvSpPr>
            <p:cNvPr id="473"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74"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fillRef idx="0"/>
            <a:effectRef idx="0"/>
            <a:fontRef idx="minor"/>
          </p:style>
          <p:txBody>
            <a:bodyPr tIns="7200" bIns="7200" anchor="ctr">
              <a:noAutofit/>
            </a:bodyPr>
            <a:p>
              <a:endParaRPr lang="en-US" sz="1400" b="0" u="none" strike="noStrike">
                <a:solidFill>
                  <a:srgbClr val="000000"/>
                </a:solidFill>
                <a:effectLst/>
                <a:uFillTx/>
                <a:latin typeface="Arial"/>
              </a:endParaRPr>
            </a:p>
          </p:txBody>
        </p:sp>
        <p:sp>
          <p:nvSpPr>
            <p:cNvPr id="475"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fillRef idx="0"/>
            <a:effectRef idx="0"/>
            <a:fontRef idx="minor"/>
          </p:style>
          <p:txBody>
            <a:bodyPr tIns="10440" bIns="10440" anchor="ctr">
              <a:noAutofit/>
            </a:bodyPr>
            <a:p>
              <a:endParaRPr lang="en-US" sz="1400" b="0" u="none" strike="noStrike">
                <a:solidFill>
                  <a:srgbClr val="000000"/>
                </a:solidFill>
                <a:effectLst/>
                <a:uFillTx/>
                <a:latin typeface="Arial"/>
              </a:endParaRPr>
            </a:p>
          </p:txBody>
        </p:sp>
        <p:sp>
          <p:nvSpPr>
            <p:cNvPr id="476"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77"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fillRef idx="0"/>
            <a:effectRef idx="0"/>
            <a:fontRef idx="minor"/>
          </p:style>
          <p:txBody>
            <a:bodyPr tIns="8640" bIns="8640" anchor="ctr">
              <a:noAutofit/>
            </a:bodyPr>
            <a:p>
              <a:endParaRPr lang="en-US" sz="1400" b="0" u="none" strike="noStrike">
                <a:solidFill>
                  <a:srgbClr val="000000"/>
                </a:solidFill>
                <a:effectLst/>
                <a:uFillTx/>
                <a:latin typeface="Arial"/>
              </a:endParaRPr>
            </a:p>
          </p:txBody>
        </p:sp>
        <p:sp>
          <p:nvSpPr>
            <p:cNvPr id="478"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fillRef idx="0"/>
            <a:effectRef idx="0"/>
            <a:fontRef idx="minor"/>
          </p:style>
          <p:txBody>
            <a:bodyPr tIns="6480" bIns="6480" anchor="ctr">
              <a:noAutofit/>
            </a:bodyPr>
            <a:p>
              <a:endParaRPr lang="en-US" sz="1400" b="0" u="none" strike="noStrike">
                <a:solidFill>
                  <a:srgbClr val="000000"/>
                </a:solidFill>
                <a:effectLst/>
                <a:uFillTx/>
                <a:latin typeface="Arial"/>
              </a:endParaRPr>
            </a:p>
          </p:txBody>
        </p:sp>
        <p:sp>
          <p:nvSpPr>
            <p:cNvPr id="479"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80"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fillRef idx="0"/>
            <a:effectRef idx="0"/>
            <a:fontRef idx="minor"/>
          </p:style>
          <p:txBody>
            <a:bodyPr tIns="10800" bIns="10800" anchor="ctr">
              <a:noAutofit/>
            </a:bodyPr>
            <a:p>
              <a:endParaRPr lang="en-US" sz="1400" b="0" u="none" strike="noStrike">
                <a:solidFill>
                  <a:srgbClr val="000000"/>
                </a:solidFill>
                <a:effectLst/>
                <a:uFillTx/>
                <a:latin typeface="Arial"/>
              </a:endParaRPr>
            </a:p>
          </p:txBody>
        </p:sp>
        <p:sp>
          <p:nvSpPr>
            <p:cNvPr id="481"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82"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fillRef idx="0"/>
            <a:effectRef idx="0"/>
            <a:fontRef idx="minor"/>
          </p:style>
          <p:txBody>
            <a:bodyPr tIns="88920" bIns="88920" anchor="ctr">
              <a:noAutofit/>
            </a:bodyPr>
            <a:p>
              <a:endParaRPr lang="en-US" sz="1400" b="0" u="none" strike="noStrike">
                <a:solidFill>
                  <a:srgbClr val="000000"/>
                </a:solidFill>
                <a:effectLst/>
                <a:uFillTx/>
                <a:latin typeface="Arial"/>
              </a:endParaRPr>
            </a:p>
          </p:txBody>
        </p:sp>
        <p:sp>
          <p:nvSpPr>
            <p:cNvPr id="483"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fillRef idx="0"/>
            <a:effectRef idx="0"/>
            <a:fontRef idx="minor"/>
          </p:style>
          <p:txBody>
            <a:bodyPr tIns="66960" bIns="66960" anchor="ctr">
              <a:noAutofit/>
            </a:bodyPr>
            <a:p>
              <a:endParaRPr lang="en-US" sz="1400" b="0" u="none" strike="noStrike">
                <a:solidFill>
                  <a:srgbClr val="000000"/>
                </a:solidFill>
                <a:effectLst/>
                <a:uFillTx/>
                <a:latin typeface="Arial"/>
              </a:endParaRPr>
            </a:p>
          </p:txBody>
        </p:sp>
        <p:sp>
          <p:nvSpPr>
            <p:cNvPr id="484"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85"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fillRef idx="0"/>
            <a:effectRef idx="0"/>
            <a:fontRef idx="minor"/>
          </p:style>
          <p:txBody>
            <a:bodyPr tIns="37440" bIns="37440" anchor="ctr">
              <a:noAutofit/>
            </a:bodyPr>
            <a:p>
              <a:endParaRPr lang="en-US" sz="1400" b="0" u="none" strike="noStrike">
                <a:solidFill>
                  <a:srgbClr val="000000"/>
                </a:solidFill>
                <a:effectLst/>
                <a:uFillTx/>
                <a:latin typeface="Arial"/>
              </a:endParaRPr>
            </a:p>
          </p:txBody>
        </p:sp>
        <p:sp>
          <p:nvSpPr>
            <p:cNvPr id="486"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fillRef idx="0"/>
            <a:effectRef idx="0"/>
            <a:fontRef idx="minor"/>
          </p:style>
          <p:txBody>
            <a:bodyPr tIns="47160" bIns="47160" anchor="ctr">
              <a:noAutofit/>
            </a:bodyPr>
            <a:p>
              <a:endParaRPr lang="en-US" sz="1400" b="0" u="none" strike="noStrike">
                <a:solidFill>
                  <a:srgbClr val="000000"/>
                </a:solidFill>
                <a:effectLst/>
                <a:uFillTx/>
                <a:latin typeface="Arial"/>
              </a:endParaRPr>
            </a:p>
          </p:txBody>
        </p:sp>
        <p:sp>
          <p:nvSpPr>
            <p:cNvPr id="487"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88"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fillRef idx="0"/>
            <a:effectRef idx="0"/>
            <a:fontRef idx="minor"/>
          </p:style>
          <p:txBody>
            <a:bodyPr tIns="27360" bIns="27360" anchor="ctr">
              <a:noAutofit/>
            </a:bodyPr>
            <a:p>
              <a:endParaRPr lang="en-US" sz="1400" b="0" u="none" strike="noStrike">
                <a:solidFill>
                  <a:srgbClr val="000000"/>
                </a:solidFill>
                <a:effectLst/>
                <a:uFillTx/>
                <a:latin typeface="Arial"/>
              </a:endParaRPr>
            </a:p>
          </p:txBody>
        </p:sp>
        <p:sp>
          <p:nvSpPr>
            <p:cNvPr id="489"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fillRef idx="0"/>
            <a:effectRef idx="0"/>
            <a:fontRef idx="minor"/>
          </p:style>
          <p:txBody>
            <a:bodyPr tIns="13320" bIns="13320" anchor="ctr">
              <a:noAutofit/>
            </a:bodyPr>
            <a:p>
              <a:endParaRPr lang="en-US" sz="1400" b="0" u="none" strike="noStrike">
                <a:solidFill>
                  <a:srgbClr val="000000"/>
                </a:solidFill>
                <a:effectLst/>
                <a:uFillTx/>
                <a:latin typeface="Arial"/>
              </a:endParaRPr>
            </a:p>
          </p:txBody>
        </p:sp>
        <p:sp>
          <p:nvSpPr>
            <p:cNvPr id="490"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fillRef idx="0"/>
            <a:effectRef idx="0"/>
            <a:fontRef idx="minor"/>
          </p:style>
          <p:txBody>
            <a:bodyPr tIns="3600" bIns="3600" anchor="ctr">
              <a:noAutofit/>
            </a:bodyPr>
            <a:p>
              <a:endParaRPr lang="en-US" sz="1400" b="0" u="none" strike="noStrike">
                <a:solidFill>
                  <a:srgbClr val="000000"/>
                </a:solidFill>
                <a:effectLst/>
                <a:uFillTx/>
                <a:latin typeface="Arial"/>
              </a:endParaRPr>
            </a:p>
          </p:txBody>
        </p:sp>
        <p:sp>
          <p:nvSpPr>
            <p:cNvPr id="491"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fillRef idx="0"/>
            <a:effectRef idx="0"/>
            <a:fontRef idx="minor"/>
          </p:style>
          <p:txBody>
            <a:bodyPr tIns="25920" bIns="25920" anchor="ctr">
              <a:noAutofit/>
            </a:bodyPr>
            <a:p>
              <a:endParaRPr lang="en-US" sz="1400" b="0" u="none" strike="noStrike">
                <a:solidFill>
                  <a:srgbClr val="000000"/>
                </a:solidFill>
                <a:effectLst/>
                <a:uFillTx/>
                <a:latin typeface="Arial"/>
              </a:endParaRPr>
            </a:p>
          </p:txBody>
        </p:sp>
        <p:sp>
          <p:nvSpPr>
            <p:cNvPr id="492"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fillRef idx="0"/>
            <a:effectRef idx="0"/>
            <a:fontRef idx="minor"/>
          </p:style>
          <p:txBody>
            <a:bodyPr tIns="11160" bIns="11160" anchor="ctr">
              <a:noAutofit/>
            </a:bodyPr>
            <a:p>
              <a:endParaRPr lang="en-US" sz="1400" b="0" u="none" strike="noStrike">
                <a:solidFill>
                  <a:srgbClr val="000000"/>
                </a:solidFill>
                <a:effectLst/>
                <a:uFillTx/>
                <a:latin typeface="Arial"/>
              </a:endParaRPr>
            </a:p>
          </p:txBody>
        </p:sp>
        <p:sp>
          <p:nvSpPr>
            <p:cNvPr id="493"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94"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95"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fillRef idx="0"/>
            <a:effectRef idx="0"/>
            <a:fontRef idx="minor"/>
          </p:style>
          <p:txBody>
            <a:bodyPr tIns="39600" bIns="39600" anchor="ctr">
              <a:noAutofit/>
            </a:bodyPr>
            <a:p>
              <a:endParaRPr lang="en-US" sz="1400" b="0" u="none" strike="noStrike">
                <a:solidFill>
                  <a:srgbClr val="000000"/>
                </a:solidFill>
                <a:effectLst/>
                <a:uFillTx/>
                <a:latin typeface="Arial"/>
              </a:endParaRPr>
            </a:p>
          </p:txBody>
        </p:sp>
        <p:sp>
          <p:nvSpPr>
            <p:cNvPr id="496"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97"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98"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499"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00"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fillRef idx="0"/>
            <a:effectRef idx="0"/>
            <a:fontRef idx="minor"/>
          </p:style>
          <p:txBody>
            <a:bodyPr tIns="18720" bIns="18720" anchor="ctr">
              <a:noAutofit/>
            </a:bodyPr>
            <a:p>
              <a:endParaRPr lang="en-US" sz="1400" b="0" u="none" strike="noStrike">
                <a:solidFill>
                  <a:srgbClr val="000000"/>
                </a:solidFill>
                <a:effectLst/>
                <a:uFillTx/>
                <a:latin typeface="Arial"/>
              </a:endParaRPr>
            </a:p>
          </p:txBody>
        </p:sp>
        <p:sp>
          <p:nvSpPr>
            <p:cNvPr id="501"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02"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fillRef idx="0"/>
            <a:effectRef idx="0"/>
            <a:fontRef idx="minor"/>
          </p:style>
          <p:txBody>
            <a:bodyPr tIns="66600" bIns="66600" anchor="ctr">
              <a:noAutofit/>
            </a:bodyPr>
            <a:p>
              <a:endParaRPr lang="en-US" sz="1400" b="0" u="none" strike="noStrike">
                <a:solidFill>
                  <a:srgbClr val="000000"/>
                </a:solidFill>
                <a:effectLst/>
                <a:uFillTx/>
                <a:latin typeface="Arial"/>
              </a:endParaRPr>
            </a:p>
          </p:txBody>
        </p:sp>
        <p:sp>
          <p:nvSpPr>
            <p:cNvPr id="503"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04"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05"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06"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fillRef idx="0"/>
            <a:effectRef idx="0"/>
            <a:fontRef idx="minor"/>
          </p:style>
          <p:txBody>
            <a:bodyPr tIns="37080" bIns="37080" anchor="ctr">
              <a:noAutofit/>
            </a:bodyPr>
            <a:p>
              <a:endParaRPr lang="en-US" sz="1400" b="0" u="none" strike="noStrike">
                <a:solidFill>
                  <a:srgbClr val="000000"/>
                </a:solidFill>
                <a:effectLst/>
                <a:uFillTx/>
                <a:latin typeface="Arial"/>
              </a:endParaRPr>
            </a:p>
          </p:txBody>
        </p:sp>
        <p:sp>
          <p:nvSpPr>
            <p:cNvPr id="507"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fillRef idx="0"/>
            <a:effectRef idx="0"/>
            <a:fontRef idx="minor"/>
          </p:style>
          <p:txBody>
            <a:bodyPr tIns="16920" bIns="16920" anchor="ctr">
              <a:noAutofit/>
            </a:bodyPr>
            <a:p>
              <a:endParaRPr lang="en-US" sz="1400" b="0" u="none" strike="noStrike">
                <a:solidFill>
                  <a:srgbClr val="000000"/>
                </a:solidFill>
                <a:effectLst/>
                <a:uFillTx/>
                <a:latin typeface="Arial"/>
              </a:endParaRPr>
            </a:p>
          </p:txBody>
        </p:sp>
        <p:sp>
          <p:nvSpPr>
            <p:cNvPr id="508"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fillRef idx="0"/>
            <a:effectRef idx="0"/>
            <a:fontRef idx="minor"/>
          </p:style>
          <p:txBody>
            <a:bodyPr tIns="18360" bIns="18360" anchor="ctr">
              <a:noAutofit/>
            </a:bodyPr>
            <a:p>
              <a:endParaRPr lang="en-US" sz="1400" b="0" u="none" strike="noStrike">
                <a:solidFill>
                  <a:srgbClr val="000000"/>
                </a:solidFill>
                <a:effectLst/>
                <a:uFillTx/>
                <a:latin typeface="Arial"/>
              </a:endParaRPr>
            </a:p>
          </p:txBody>
        </p:sp>
        <p:sp>
          <p:nvSpPr>
            <p:cNvPr id="509"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fillRef idx="0"/>
            <a:effectRef idx="0"/>
            <a:fontRef idx="minor"/>
          </p:style>
          <p:txBody>
            <a:bodyPr tIns="47880" bIns="47880" anchor="ctr">
              <a:noAutofit/>
            </a:bodyPr>
            <a:p>
              <a:endParaRPr lang="en-US" sz="1400" b="0" u="none" strike="noStrike">
                <a:solidFill>
                  <a:srgbClr val="000000"/>
                </a:solidFill>
                <a:effectLst/>
                <a:uFillTx/>
                <a:latin typeface="Arial"/>
              </a:endParaRPr>
            </a:p>
          </p:txBody>
        </p:sp>
        <p:sp>
          <p:nvSpPr>
            <p:cNvPr id="510"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fillRef idx="0"/>
            <a:effectRef idx="0"/>
            <a:fontRef idx="minor"/>
          </p:style>
          <p:txBody>
            <a:bodyPr tIns="60480" bIns="60480" anchor="ctr">
              <a:noAutofit/>
            </a:bodyPr>
            <a:p>
              <a:endParaRPr lang="en-US" sz="1400" b="0" u="none" strike="noStrike">
                <a:solidFill>
                  <a:srgbClr val="000000"/>
                </a:solidFill>
                <a:effectLst/>
                <a:uFillTx/>
                <a:latin typeface="Arial"/>
              </a:endParaRPr>
            </a:p>
          </p:txBody>
        </p:sp>
        <p:sp>
          <p:nvSpPr>
            <p:cNvPr id="511"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fillRef idx="0"/>
            <a:effectRef idx="0"/>
            <a:fontRef idx="minor"/>
          </p:style>
          <p:txBody>
            <a:bodyPr tIns="38160" bIns="38160" anchor="ctr">
              <a:noAutofit/>
            </a:bodyPr>
            <a:p>
              <a:endParaRPr lang="en-US" sz="1400" b="0" u="none" strike="noStrike">
                <a:solidFill>
                  <a:srgbClr val="000000"/>
                </a:solidFill>
                <a:effectLst/>
                <a:uFillTx/>
                <a:latin typeface="Arial"/>
              </a:endParaRPr>
            </a:p>
          </p:txBody>
        </p:sp>
      </p:grpSp>
      <p:sp>
        <p:nvSpPr>
          <p:cNvPr id="512" name="Google Shape;489;p30"/>
          <p:cNvSpPr/>
          <p:nvPr/>
        </p:nvSpPr>
        <p:spPr>
          <a:xfrm flipH="1" rot="11410200">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13" name="Google Shape;490;p30"/>
          <p:cNvSpPr/>
          <p:nvPr/>
        </p:nvSpPr>
        <p:spPr>
          <a:xfrm flipH="1" rot="11410200">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What is a Database Schema?</a:t>
            </a:r>
            <a:endParaRPr lang="en-US" sz="3000" b="0" u="none" strike="noStrike">
              <a:solidFill>
                <a:srgbClr val="000000"/>
              </a:solidFill>
              <a:effectLst/>
              <a:uFillTx/>
              <a:latin typeface="Arial"/>
            </a:endParaRPr>
          </a:p>
        </p:txBody>
      </p:sp>
      <p:cxnSp>
        <p:nvCxnSpPr>
          <p:cNvPr id="515" name="Straight Arrow Connector 4"/>
          <p:cNvCxnSpPr/>
          <p:nvPr/>
        </p:nvCxnSpPr>
        <p:spPr>
          <a:xfrm>
            <a:off x="7092000" y="1879200"/>
            <a:ext cx="914760" cy="914760"/>
          </a:xfrm>
          <a:prstGeom prst="straightConnector1">
            <a:avLst/>
          </a:prstGeom>
          <a:ln>
            <a:solidFill>
              <a:srgbClr val="57496D"/>
            </a:solidFill>
            <a:round/>
            <a:tailEnd len="med" type="triangle" w="med"/>
          </a:ln>
        </p:spPr>
      </p:cxnSp>
      <p:pic>
        <p:nvPicPr>
          <p:cNvPr id="516" name="Picture 7"/>
          <p:cNvPicPr/>
          <p:nvPr/>
        </p:nvPicPr>
        <p:blipFill>
          <a:blip r:embed="rId1"/>
          <a:stretch/>
        </p:blipFill>
        <p:spPr>
          <a:xfrm>
            <a:off x="1227240" y="1706040"/>
            <a:ext cx="6708600" cy="2728800"/>
          </a:xfrm>
          <a:prstGeom prst="rect">
            <a:avLst/>
          </a:prstGeom>
          <a:noFill/>
          <a:ln w="0">
            <a:noFill/>
          </a:ln>
        </p:spPr>
      </p:pic>
      <p:sp>
        <p:nvSpPr>
          <p:cNvPr id="517" name="TextBox 9"/>
          <p:cNvSpPr/>
          <p:nvPr/>
        </p:nvSpPr>
        <p:spPr>
          <a:xfrm>
            <a:off x="3055320" y="1251720"/>
            <a:ext cx="305208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According to Google AI Overview….</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Three-Schema Approach</a:t>
            </a:r>
            <a:endParaRPr lang="en-US" sz="3000" b="0" u="none" strike="noStrike">
              <a:solidFill>
                <a:srgbClr val="000000"/>
              </a:solidFill>
              <a:effectLst/>
              <a:uFillTx/>
              <a:latin typeface="Arial"/>
            </a:endParaRPr>
          </a:p>
        </p:txBody>
      </p:sp>
      <p:cxnSp>
        <p:nvCxnSpPr>
          <p:cNvPr id="519" name="Straight Arrow Connector 4"/>
          <p:cNvCxnSpPr/>
          <p:nvPr/>
        </p:nvCxnSpPr>
        <p:spPr>
          <a:xfrm>
            <a:off x="7092000" y="1879200"/>
            <a:ext cx="914760" cy="914760"/>
          </a:xfrm>
          <a:prstGeom prst="straightConnector1">
            <a:avLst/>
          </a:prstGeom>
          <a:ln>
            <a:solidFill>
              <a:srgbClr val="57496D"/>
            </a:solidFill>
            <a:round/>
            <a:tailEnd len="med" type="triangle" w="med"/>
          </a:ln>
        </p:spPr>
      </p:cxnSp>
      <p:sp>
        <p:nvSpPr>
          <p:cNvPr id="520" name="TextBox 2"/>
          <p:cNvSpPr/>
          <p:nvPr/>
        </p:nvSpPr>
        <p:spPr>
          <a:xfrm>
            <a:off x="402480" y="1335240"/>
            <a:ext cx="3102480" cy="33235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1" u="none" strike="noStrike">
                <a:solidFill>
                  <a:schemeClr val="lt1"/>
                </a:solidFill>
                <a:effectLst/>
                <a:uFillTx/>
                <a:latin typeface="Arial"/>
                <a:ea typeface="Arial"/>
              </a:rPr>
              <a:t>External – each one describes part of the database that a particular user group is interested in</a:t>
            </a:r>
            <a:br>
              <a:rPr sz="1400"/>
            </a:br>
            <a:br>
              <a:rPr sz="1400"/>
            </a:br>
            <a:r>
              <a:rPr lang="en-US" sz="1400" b="1" u="none" strike="noStrike">
                <a:solidFill>
                  <a:schemeClr val="lt1"/>
                </a:solidFill>
                <a:effectLst/>
                <a:uFillTx/>
                <a:latin typeface="Arial"/>
                <a:ea typeface="Arial"/>
              </a:rPr>
              <a:t>Conceptual – describes the structure of the whole database including entities, relationships, data types, user operations, and constraints</a:t>
            </a:r>
            <a:br>
              <a:rPr sz="1400"/>
            </a:br>
            <a:br>
              <a:rPr sz="1400"/>
            </a:br>
            <a:r>
              <a:rPr lang="en-US" sz="1400" b="1" u="none" strike="noStrike">
                <a:solidFill>
                  <a:schemeClr val="lt1"/>
                </a:solidFill>
                <a:effectLst/>
                <a:uFillTx/>
                <a:latin typeface="Arial"/>
                <a:ea typeface="Arial"/>
              </a:rPr>
              <a:t>Physical – describes the physical storage structure of the database, i.e. storage medium, exact implementation details</a:t>
            </a:r>
            <a:endParaRPr lang="en-US" sz="1400" b="0" u="none" strike="noStrike">
              <a:solidFill>
                <a:srgbClr val="FFFFFF"/>
              </a:solidFill>
              <a:effectLst/>
              <a:uFillTx/>
              <a:latin typeface="Arial"/>
            </a:endParaRPr>
          </a:p>
        </p:txBody>
      </p:sp>
      <p:pic>
        <p:nvPicPr>
          <p:cNvPr id="521" name="Picture 5"/>
          <p:cNvPicPr/>
          <p:nvPr/>
        </p:nvPicPr>
        <p:blipFill>
          <a:blip r:embed="rId1"/>
          <a:stretch/>
        </p:blipFill>
        <p:spPr>
          <a:xfrm>
            <a:off x="3831840" y="1321920"/>
            <a:ext cx="4812840" cy="3088440"/>
          </a:xfrm>
          <a:prstGeom prst="rect">
            <a:avLst/>
          </a:prstGeom>
          <a:noFill/>
          <a:ln w="0">
            <a:noFill/>
          </a:ln>
        </p:spPr>
      </p:pic>
      <p:sp>
        <p:nvSpPr>
          <p:cNvPr id="522" name="TextBox 6"/>
          <p:cNvSpPr/>
          <p:nvPr/>
        </p:nvSpPr>
        <p:spPr>
          <a:xfrm>
            <a:off x="2229840" y="4754520"/>
            <a:ext cx="440352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Other specs may use: conceptual &gt; logical &gt; physical</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ERD vs UML</a:t>
            </a:r>
            <a:endParaRPr lang="en-US" sz="3000" b="0" u="none" strike="noStrike">
              <a:solidFill>
                <a:srgbClr val="000000"/>
              </a:solidFill>
              <a:effectLst/>
              <a:uFillTx/>
              <a:latin typeface="Arial"/>
            </a:endParaRPr>
          </a:p>
        </p:txBody>
      </p:sp>
      <p:cxnSp>
        <p:nvCxnSpPr>
          <p:cNvPr id="524" name="Straight Arrow Connector 4"/>
          <p:cNvCxnSpPr/>
          <p:nvPr/>
        </p:nvCxnSpPr>
        <p:spPr>
          <a:xfrm>
            <a:off x="7092000" y="1879200"/>
            <a:ext cx="914760" cy="914760"/>
          </a:xfrm>
          <a:prstGeom prst="straightConnector1">
            <a:avLst/>
          </a:prstGeom>
          <a:ln>
            <a:solidFill>
              <a:srgbClr val="57496D"/>
            </a:solidFill>
            <a:round/>
            <a:tailEnd len="med" type="triangle" w="med"/>
          </a:ln>
        </p:spPr>
      </p:cxnSp>
      <p:sp>
        <p:nvSpPr>
          <p:cNvPr id="525" name="TextBox 2"/>
          <p:cNvSpPr/>
          <p:nvPr/>
        </p:nvSpPr>
        <p:spPr>
          <a:xfrm>
            <a:off x="1137600" y="1328040"/>
            <a:ext cx="3160800" cy="160020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1" u="none" strike="noStrike">
                <a:solidFill>
                  <a:schemeClr val="lt1"/>
                </a:solidFill>
                <a:effectLst/>
                <a:uFillTx/>
                <a:latin typeface="Arial"/>
                <a:ea typeface="Arial"/>
              </a:rPr>
              <a:t>UML = Unified Modeling Language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Broad modeling language for software development </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Includes use case diagrams, class diagrams, deployment diagrams, ect. </a:t>
            </a:r>
            <a:endParaRPr lang="en-US" sz="1400" b="0" u="none" strike="noStrike">
              <a:solidFill>
                <a:srgbClr val="FFFFFF"/>
              </a:solidFill>
              <a:effectLst/>
              <a:uFillTx/>
              <a:latin typeface="Arial"/>
            </a:endParaRPr>
          </a:p>
        </p:txBody>
      </p:sp>
      <p:sp>
        <p:nvSpPr>
          <p:cNvPr id="526" name="TextBox 3"/>
          <p:cNvSpPr/>
          <p:nvPr/>
        </p:nvSpPr>
        <p:spPr>
          <a:xfrm>
            <a:off x="4809600" y="1328040"/>
            <a:ext cx="3160800" cy="160020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1" u="none" strike="noStrike">
                <a:solidFill>
                  <a:schemeClr val="lt1"/>
                </a:solidFill>
                <a:effectLst/>
                <a:uFillTx/>
                <a:latin typeface="Arial"/>
                <a:ea typeface="Arial"/>
              </a:rPr>
              <a:t>ERD = Entity Relationship Diagram</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Focused on relational database design</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Part of the conceptual/external stage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External Level to Conceptual Level </a:t>
            </a:r>
            <a:endParaRPr lang="en-US" sz="3000" b="0" u="none" strike="noStrike">
              <a:solidFill>
                <a:srgbClr val="000000"/>
              </a:solidFill>
              <a:effectLst/>
              <a:uFillTx/>
              <a:latin typeface="Arial"/>
            </a:endParaRPr>
          </a:p>
        </p:txBody>
      </p:sp>
      <p:cxnSp>
        <p:nvCxnSpPr>
          <p:cNvPr id="528" name="Straight Arrow Connector 4"/>
          <p:cNvCxnSpPr/>
          <p:nvPr/>
        </p:nvCxnSpPr>
        <p:spPr>
          <a:xfrm>
            <a:off x="7092000" y="1879200"/>
            <a:ext cx="914760" cy="914760"/>
          </a:xfrm>
          <a:prstGeom prst="straightConnector1">
            <a:avLst/>
          </a:prstGeom>
          <a:ln>
            <a:solidFill>
              <a:srgbClr val="57496D"/>
            </a:solidFill>
            <a:round/>
            <a:tailEnd len="med" type="triangle" w="med"/>
          </a:ln>
        </p:spPr>
      </p:cxnSp>
      <p:pic>
        <p:nvPicPr>
          <p:cNvPr id="529" name="Picture 5"/>
          <p:cNvPicPr/>
          <p:nvPr/>
        </p:nvPicPr>
        <p:blipFill>
          <a:blip r:embed="rId1"/>
          <a:stretch/>
        </p:blipFill>
        <p:spPr>
          <a:xfrm>
            <a:off x="802440" y="1505160"/>
            <a:ext cx="3379320" cy="2983320"/>
          </a:xfrm>
          <a:prstGeom prst="rect">
            <a:avLst/>
          </a:prstGeom>
          <a:noFill/>
          <a:ln w="0">
            <a:noFill/>
          </a:ln>
        </p:spPr>
      </p:pic>
      <p:pic>
        <p:nvPicPr>
          <p:cNvPr id="530" name="Picture 7"/>
          <p:cNvPicPr/>
          <p:nvPr/>
        </p:nvPicPr>
        <p:blipFill>
          <a:blip r:embed="rId2"/>
          <a:stretch/>
        </p:blipFill>
        <p:spPr>
          <a:xfrm>
            <a:off x="4750560" y="1575360"/>
            <a:ext cx="3963960" cy="2842920"/>
          </a:xfrm>
          <a:prstGeom prst="rect">
            <a:avLst/>
          </a:prstGeom>
          <a:noFill/>
          <a:ln w="0">
            <a:noFill/>
          </a:ln>
        </p:spPr>
      </p:pic>
      <p:sp>
        <p:nvSpPr>
          <p:cNvPr id="531" name="TextBox 8"/>
          <p:cNvSpPr/>
          <p:nvPr/>
        </p:nvSpPr>
        <p:spPr>
          <a:xfrm>
            <a:off x="1153440" y="1160640"/>
            <a:ext cx="61380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ERD:</a:t>
            </a:r>
            <a:endParaRPr lang="en-US" sz="1400" b="0" u="none" strike="noStrike">
              <a:solidFill>
                <a:srgbClr val="FFFFFF"/>
              </a:solidFill>
              <a:effectLst/>
              <a:uFillTx/>
              <a:latin typeface="Arial"/>
            </a:endParaRPr>
          </a:p>
        </p:txBody>
      </p:sp>
      <p:sp>
        <p:nvSpPr>
          <p:cNvPr id="532" name="TextBox 9"/>
          <p:cNvSpPr/>
          <p:nvPr/>
        </p:nvSpPr>
        <p:spPr>
          <a:xfrm>
            <a:off x="4750560" y="1197360"/>
            <a:ext cx="173772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Relational Schema:</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Entity Relationship Diagram</a:t>
            </a:r>
            <a:endParaRPr lang="en-US" sz="3000" b="0" u="none" strike="noStrike">
              <a:solidFill>
                <a:srgbClr val="000000"/>
              </a:solidFill>
              <a:effectLst/>
              <a:uFillTx/>
              <a:latin typeface="Arial"/>
            </a:endParaRPr>
          </a:p>
        </p:txBody>
      </p:sp>
      <p:cxnSp>
        <p:nvCxnSpPr>
          <p:cNvPr id="534" name="Straight Arrow Connector 4"/>
          <p:cNvCxnSpPr/>
          <p:nvPr/>
        </p:nvCxnSpPr>
        <p:spPr>
          <a:xfrm>
            <a:off x="7227000" y="2125800"/>
            <a:ext cx="914760" cy="914760"/>
          </a:xfrm>
          <a:prstGeom prst="straightConnector1">
            <a:avLst/>
          </a:prstGeom>
          <a:ln>
            <a:solidFill>
              <a:srgbClr val="57496D"/>
            </a:solidFill>
            <a:round/>
            <a:tailEnd len="med" type="triangle" w="med"/>
          </a:ln>
        </p:spPr>
      </p:cxnSp>
      <p:pic>
        <p:nvPicPr>
          <p:cNvPr id="535" name="Picture 3"/>
          <p:cNvPicPr/>
          <p:nvPr/>
        </p:nvPicPr>
        <p:blipFill>
          <a:blip r:embed="rId1"/>
          <a:stretch/>
        </p:blipFill>
        <p:spPr>
          <a:xfrm>
            <a:off x="617040" y="1353240"/>
            <a:ext cx="4165560" cy="3677040"/>
          </a:xfrm>
          <a:prstGeom prst="rect">
            <a:avLst/>
          </a:prstGeom>
          <a:noFill/>
          <a:ln w="0">
            <a:noFill/>
          </a:ln>
        </p:spPr>
      </p:pic>
      <p:sp>
        <p:nvSpPr>
          <p:cNvPr id="536" name="Arrow: Right 2"/>
          <p:cNvSpPr/>
          <p:nvPr/>
        </p:nvSpPr>
        <p:spPr>
          <a:xfrm flipH="1">
            <a:off x="4712760" y="20458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p>
            <a:endParaRPr lang="en-US" sz="1400" b="0" u="none" strike="noStrike">
              <a:solidFill>
                <a:schemeClr val="lt1"/>
              </a:solidFill>
              <a:effectLst/>
              <a:uFillTx/>
              <a:latin typeface="Arial"/>
            </a:endParaRPr>
          </a:p>
        </p:txBody>
      </p:sp>
      <p:sp>
        <p:nvSpPr>
          <p:cNvPr id="537" name="Arrow: Right 6"/>
          <p:cNvSpPr/>
          <p:nvPr/>
        </p:nvSpPr>
        <p:spPr>
          <a:xfrm flipH="1">
            <a:off x="4644000" y="2345400"/>
            <a:ext cx="47232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p>
            <a:endParaRPr lang="en-US" sz="1400" b="0" u="none" strike="noStrike">
              <a:solidFill>
                <a:schemeClr val="lt1"/>
              </a:solidFill>
              <a:effectLst/>
              <a:uFillTx/>
              <a:latin typeface="Arial"/>
            </a:endParaRPr>
          </a:p>
        </p:txBody>
      </p:sp>
      <p:sp>
        <p:nvSpPr>
          <p:cNvPr id="538" name="Arrow: Right 7"/>
          <p:cNvSpPr/>
          <p:nvPr/>
        </p:nvSpPr>
        <p:spPr>
          <a:xfrm flipH="1">
            <a:off x="4644000" y="2780640"/>
            <a:ext cx="47232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p>
            <a:endParaRPr lang="en-US" sz="1400" b="0" u="none" strike="noStrike">
              <a:solidFill>
                <a:schemeClr val="lt1"/>
              </a:solidFill>
              <a:effectLst/>
              <a:uFillTx/>
              <a:latin typeface="Arial"/>
            </a:endParaRPr>
          </a:p>
        </p:txBody>
      </p:sp>
      <p:sp>
        <p:nvSpPr>
          <p:cNvPr id="539" name="TextBox 8"/>
          <p:cNvSpPr/>
          <p:nvPr/>
        </p:nvSpPr>
        <p:spPr>
          <a:xfrm>
            <a:off x="5116680" y="1994400"/>
            <a:ext cx="385344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accent3"/>
                </a:solidFill>
                <a:effectLst/>
                <a:uFillTx/>
                <a:latin typeface="Arial"/>
                <a:ea typeface="Arial"/>
              </a:rPr>
              <a:t>Keys</a:t>
            </a:r>
            <a:r>
              <a:rPr lang="en-US" sz="1400" b="0" u="none" strike="noStrike">
                <a:solidFill>
                  <a:schemeClr val="lt1"/>
                </a:solidFill>
                <a:effectLst/>
                <a:uFillTx/>
                <a:latin typeface="Arial"/>
                <a:ea typeface="Arial"/>
              </a:rPr>
              <a:t> are represented as underlined </a:t>
            </a:r>
            <a:r>
              <a:rPr lang="en-US" sz="1400" b="0" u="none" strike="noStrike">
                <a:solidFill>
                  <a:schemeClr val="accent3"/>
                </a:solidFill>
                <a:effectLst/>
                <a:uFillTx/>
                <a:latin typeface="Arial"/>
                <a:ea typeface="Arial"/>
              </a:rPr>
              <a:t>attributes</a:t>
            </a: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540" name="TextBox 9"/>
          <p:cNvSpPr/>
          <p:nvPr/>
        </p:nvSpPr>
        <p:spPr>
          <a:xfrm>
            <a:off x="5116680" y="2310480"/>
            <a:ext cx="324756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accent3"/>
                </a:solidFill>
                <a:effectLst/>
                <a:uFillTx/>
                <a:latin typeface="Arial"/>
                <a:ea typeface="Arial"/>
              </a:rPr>
              <a:t>Entities</a:t>
            </a:r>
            <a:r>
              <a:rPr lang="en-US" sz="1400" b="0" u="none" strike="noStrike">
                <a:solidFill>
                  <a:schemeClr val="lt1"/>
                </a:solidFill>
                <a:effectLst/>
                <a:uFillTx/>
                <a:latin typeface="Arial"/>
                <a:ea typeface="Arial"/>
              </a:rPr>
              <a:t> are represented as rectangles.</a:t>
            </a:r>
            <a:endParaRPr lang="en-US" sz="1400" b="0" u="none" strike="noStrike">
              <a:solidFill>
                <a:srgbClr val="FFFFFF"/>
              </a:solidFill>
              <a:effectLst/>
              <a:uFillTx/>
              <a:latin typeface="Arial"/>
            </a:endParaRPr>
          </a:p>
        </p:txBody>
      </p:sp>
      <p:sp>
        <p:nvSpPr>
          <p:cNvPr id="541" name="TextBox 10"/>
          <p:cNvSpPr/>
          <p:nvPr/>
        </p:nvSpPr>
        <p:spPr>
          <a:xfrm>
            <a:off x="5111640" y="2733120"/>
            <a:ext cx="368532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accent3"/>
                </a:solidFill>
                <a:effectLst/>
                <a:uFillTx/>
                <a:latin typeface="Arial"/>
                <a:ea typeface="Arial"/>
              </a:rPr>
              <a:t>Relationships</a:t>
            </a:r>
            <a:r>
              <a:rPr lang="en-US" sz="1400" b="0" u="none" strike="noStrike">
                <a:solidFill>
                  <a:schemeClr val="lt1"/>
                </a:solidFill>
                <a:effectLst/>
                <a:uFillTx/>
                <a:latin typeface="Arial"/>
                <a:ea typeface="Arial"/>
              </a:rPr>
              <a:t> are represented as diamonds.</a:t>
            </a:r>
            <a:endParaRPr lang="en-US" sz="1400" b="0" u="none" strike="noStrike">
              <a:solidFill>
                <a:srgbClr val="FFFFFF"/>
              </a:solidFill>
              <a:effectLst/>
              <a:uFillTx/>
              <a:latin typeface="Arial"/>
            </a:endParaRPr>
          </a:p>
        </p:txBody>
      </p:sp>
      <p:sp>
        <p:nvSpPr>
          <p:cNvPr id="542" name="TextBox 11"/>
          <p:cNvSpPr/>
          <p:nvPr/>
        </p:nvSpPr>
        <p:spPr>
          <a:xfrm>
            <a:off x="5247000" y="3050280"/>
            <a:ext cx="3414960" cy="224640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A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must have unique values for each individual </a:t>
            </a:r>
            <a:r>
              <a:rPr lang="en-US" sz="1400" b="0" u="none" strike="noStrike">
                <a:solidFill>
                  <a:schemeClr val="accent3"/>
                </a:solidFill>
                <a:effectLst/>
                <a:uFillTx/>
                <a:latin typeface="Arial"/>
                <a:ea typeface="Arial"/>
              </a:rPr>
              <a:t>entity</a:t>
            </a:r>
            <a:r>
              <a:rPr lang="en-US" sz="1400" b="0" u="none" strike="noStrike">
                <a:solidFill>
                  <a:schemeClr val="lt1"/>
                </a:solidFill>
                <a:effectLst/>
                <a:uFillTx/>
                <a:latin typeface="Arial"/>
                <a:ea typeface="Arial"/>
              </a:rPr>
              <a:t> within the </a:t>
            </a:r>
            <a:r>
              <a:rPr lang="en-US" sz="1400" b="0" u="none" strike="noStrike">
                <a:solidFill>
                  <a:schemeClr val="accent3"/>
                </a:solidFill>
                <a:effectLst/>
                <a:uFillTx/>
                <a:latin typeface="Arial"/>
                <a:ea typeface="Arial"/>
              </a:rPr>
              <a:t>entity set</a:t>
            </a: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There can be more than one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at a time.</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accent3"/>
                </a:solidFill>
                <a:effectLst/>
                <a:uFillTx/>
                <a:latin typeface="Arial"/>
                <a:ea typeface="Arial"/>
              </a:rPr>
              <a:t>Composite attributes </a:t>
            </a:r>
            <a:r>
              <a:rPr lang="en-US" sz="1400" b="0" u="none" strike="noStrike">
                <a:solidFill>
                  <a:schemeClr val="lt1"/>
                </a:solidFill>
                <a:effectLst/>
                <a:uFillTx/>
                <a:latin typeface="Arial"/>
                <a:ea typeface="Arial"/>
              </a:rPr>
              <a:t>can make a key. i.e. a state + Drivers License #</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An entity may have NO KEY, these are called </a:t>
            </a:r>
            <a:r>
              <a:rPr lang="en-US" sz="1400" b="0" u="none" strike="noStrike">
                <a:solidFill>
                  <a:schemeClr val="accent3"/>
                </a:solidFill>
                <a:effectLst/>
                <a:uFillTx/>
                <a:latin typeface="Arial"/>
                <a:ea typeface="Arial"/>
              </a:rPr>
              <a:t>weak entity types</a:t>
            </a: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543" name="TextBox 14"/>
          <p:cNvSpPr/>
          <p:nvPr/>
        </p:nvSpPr>
        <p:spPr>
          <a:xfrm>
            <a:off x="5111640" y="1721160"/>
            <a:ext cx="3044880" cy="307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accent3"/>
                </a:solidFill>
                <a:effectLst/>
                <a:uFillTx/>
                <a:latin typeface="Arial"/>
                <a:ea typeface="Arial"/>
              </a:rPr>
              <a:t>Attributes</a:t>
            </a:r>
            <a:r>
              <a:rPr lang="en-US" sz="1400" b="0" u="none" strike="noStrike">
                <a:solidFill>
                  <a:schemeClr val="lt1"/>
                </a:solidFill>
                <a:effectLst/>
                <a:uFillTx/>
                <a:latin typeface="Arial"/>
                <a:ea typeface="Arial"/>
              </a:rPr>
              <a:t> are represented as ovals.</a:t>
            </a:r>
            <a:endParaRPr lang="en-US" sz="1400" b="0" u="none" strike="noStrike">
              <a:solidFill>
                <a:srgbClr val="FFFFFF"/>
              </a:solidFill>
              <a:effectLst/>
              <a:uFillTx/>
              <a:latin typeface="Arial"/>
            </a:endParaRPr>
          </a:p>
        </p:txBody>
      </p:sp>
      <p:sp>
        <p:nvSpPr>
          <p:cNvPr id="544" name="Arrow: Right 15"/>
          <p:cNvSpPr/>
          <p:nvPr/>
        </p:nvSpPr>
        <p:spPr>
          <a:xfrm flipH="1">
            <a:off x="4586760" y="1784520"/>
            <a:ext cx="52380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p>
            <a:endParaRPr lang="en-US" sz="1400" b="0" u="none" strike="noStrike">
              <a:solidFill>
                <a:schemeClr val="lt1"/>
              </a:solidFill>
              <a:effectLst/>
              <a:uFillTx/>
              <a:latin typeface="Arial"/>
            </a:endParaRPr>
          </a:p>
        </p:txBody>
      </p:sp>
      <p:sp>
        <p:nvSpPr>
          <p:cNvPr id="545" name="TextBox 16"/>
          <p:cNvSpPr/>
          <p:nvPr/>
        </p:nvSpPr>
        <p:spPr>
          <a:xfrm>
            <a:off x="2723040" y="932040"/>
            <a:ext cx="438408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ERDs describe entities, relationships, and attributes.</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Entity Relationship Diagram</a:t>
            </a:r>
            <a:endParaRPr lang="en-US" sz="3000" b="0" u="none" strike="noStrike">
              <a:solidFill>
                <a:srgbClr val="000000"/>
              </a:solidFill>
              <a:effectLst/>
              <a:uFillTx/>
              <a:latin typeface="Arial"/>
            </a:endParaRPr>
          </a:p>
        </p:txBody>
      </p:sp>
      <p:cxnSp>
        <p:nvCxnSpPr>
          <p:cNvPr id="547" name="Straight Arrow Connector 4"/>
          <p:cNvCxnSpPr/>
          <p:nvPr/>
        </p:nvCxnSpPr>
        <p:spPr>
          <a:xfrm>
            <a:off x="7092000" y="1879200"/>
            <a:ext cx="914760" cy="914760"/>
          </a:xfrm>
          <a:prstGeom prst="straightConnector1">
            <a:avLst/>
          </a:prstGeom>
          <a:ln>
            <a:solidFill>
              <a:srgbClr val="57496D"/>
            </a:solidFill>
            <a:round/>
            <a:tailEnd len="med" type="triangle" w="med"/>
          </a:ln>
        </p:spPr>
      </p:cxnSp>
      <p:pic>
        <p:nvPicPr>
          <p:cNvPr id="548" name="Picture 3"/>
          <p:cNvPicPr/>
          <p:nvPr/>
        </p:nvPicPr>
        <p:blipFill>
          <a:blip r:embed="rId1"/>
          <a:stretch/>
        </p:blipFill>
        <p:spPr>
          <a:xfrm>
            <a:off x="634320" y="1106640"/>
            <a:ext cx="4165560" cy="3677040"/>
          </a:xfrm>
          <a:prstGeom prst="rect">
            <a:avLst/>
          </a:prstGeom>
          <a:noFill/>
          <a:ln w="0">
            <a:noFill/>
          </a:ln>
        </p:spPr>
      </p:pic>
      <p:sp>
        <p:nvSpPr>
          <p:cNvPr id="549" name="TextBox 5"/>
          <p:cNvSpPr/>
          <p:nvPr/>
        </p:nvSpPr>
        <p:spPr>
          <a:xfrm>
            <a:off x="5029200" y="1106640"/>
            <a:ext cx="3480120" cy="35391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There are several attribute types:</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accent3"/>
                </a:solidFill>
                <a:effectLst/>
                <a:uFillTx/>
                <a:latin typeface="Arial"/>
                <a:ea typeface="Arial"/>
              </a:rPr>
              <a:t>Simple (atomic) attributes </a:t>
            </a:r>
            <a:r>
              <a:rPr lang="en-US" sz="1400" b="0" u="none" strike="noStrike">
                <a:solidFill>
                  <a:schemeClr val="lt1"/>
                </a:solidFill>
                <a:effectLst/>
                <a:uFillTx/>
                <a:latin typeface="Arial"/>
                <a:ea typeface="Arial"/>
              </a:rPr>
              <a:t>– data point that can’t be broken down further</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accent3"/>
                </a:solidFill>
                <a:effectLst/>
                <a:uFillTx/>
                <a:latin typeface="Arial"/>
                <a:ea typeface="Arial"/>
              </a:rPr>
              <a:t>Composite attributes </a:t>
            </a:r>
            <a:r>
              <a:rPr lang="en-US" sz="1400" b="0" u="none" strike="noStrike">
                <a:solidFill>
                  <a:schemeClr val="lt1"/>
                </a:solidFill>
                <a:effectLst/>
                <a:uFillTx/>
                <a:latin typeface="Arial"/>
                <a:ea typeface="Arial"/>
              </a:rPr>
              <a:t>– an address</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accent3"/>
                </a:solidFill>
                <a:effectLst/>
                <a:uFillTx/>
                <a:latin typeface="Arial"/>
                <a:ea typeface="Arial"/>
              </a:rPr>
              <a:t>Single-Valued</a:t>
            </a:r>
            <a:r>
              <a:rPr lang="en-US" sz="1400" b="0" u="none" strike="noStrike">
                <a:solidFill>
                  <a:schemeClr val="lt1"/>
                </a:solidFill>
                <a:effectLst/>
                <a:uFillTx/>
                <a:latin typeface="Arial"/>
                <a:ea typeface="Arial"/>
              </a:rPr>
              <a:t> – singular value</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accent3"/>
                </a:solidFill>
                <a:effectLst/>
                <a:uFillTx/>
                <a:latin typeface="Arial"/>
                <a:ea typeface="Arial"/>
              </a:rPr>
              <a:t>Multi-Valued</a:t>
            </a:r>
            <a:r>
              <a:rPr lang="en-US" sz="1400" b="0" u="none" strike="noStrike">
                <a:solidFill>
                  <a:schemeClr val="lt1"/>
                </a:solidFill>
                <a:effectLst/>
                <a:uFillTx/>
                <a:latin typeface="Arial"/>
                <a:ea typeface="Arial"/>
              </a:rPr>
              <a:t> – multiple values in field, e.g. 2-tone cars may have multiple entries in a COLOR field</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accent3"/>
                </a:solidFill>
                <a:effectLst/>
                <a:uFillTx/>
                <a:latin typeface="Arial"/>
                <a:ea typeface="Arial"/>
              </a:rPr>
              <a:t>Derived </a:t>
            </a:r>
            <a:r>
              <a:rPr lang="en-US" sz="1400" b="0" u="none" strike="noStrike">
                <a:solidFill>
                  <a:schemeClr val="lt1"/>
                </a:solidFill>
                <a:effectLst/>
                <a:uFillTx/>
                <a:latin typeface="Arial"/>
                <a:ea typeface="Arial"/>
              </a:rPr>
              <a:t>– Field that gets its value from other fields; e.g. AGE can be calculated from today’s date + BDAY field.</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accent3"/>
                </a:solidFill>
                <a:effectLst/>
                <a:uFillTx/>
                <a:latin typeface="Arial"/>
                <a:ea typeface="Arial"/>
              </a:rPr>
              <a:t>Stored </a:t>
            </a:r>
            <a:r>
              <a:rPr lang="en-US" sz="1400" b="0" u="none" strike="noStrike">
                <a:solidFill>
                  <a:schemeClr val="lt1"/>
                </a:solidFill>
                <a:effectLst/>
                <a:uFillTx/>
                <a:latin typeface="Arial"/>
                <a:ea typeface="Arial"/>
              </a:rPr>
              <a:t>– Data is stored in database. Contrast to Derived.</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accent3"/>
                </a:solidFill>
                <a:effectLst/>
                <a:uFillTx/>
                <a:latin typeface="Arial"/>
                <a:ea typeface="Arial"/>
              </a:rPr>
              <a:t>NULL</a:t>
            </a: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tabLst>
                <a:tab pos="0" algn="l"/>
              </a:tabLst>
            </a:pPr>
            <a:r>
              <a:rPr lang="en" sz="3000" b="0" u="none" strike="noStrike">
                <a:solidFill>
                  <a:srgbClr val="FF8B7B"/>
                </a:solidFill>
                <a:effectLst/>
                <a:uFillTx/>
                <a:latin typeface="Hammersmith One"/>
                <a:ea typeface="Hammersmith One"/>
              </a:rPr>
              <a:t>Agenda</a:t>
            </a:r>
            <a:endParaRPr lang="en-US" sz="3000" b="0" u="none" strike="noStrike">
              <a:solidFill>
                <a:schemeClr val="accent3"/>
              </a:solidFill>
              <a:effectLst/>
              <a:uFillTx/>
              <a:latin typeface="Hammersmith One"/>
            </a:endParaRPr>
          </a:p>
        </p:txBody>
      </p:sp>
      <p:sp>
        <p:nvSpPr>
          <p:cNvPr id="202" name="PlaceHolder 2"/>
          <p:cNvSpPr>
            <a:spLocks noGrp="1"/>
          </p:cNvSpPr>
          <p:nvPr>
            <p:ph type="subTitle"/>
          </p:nvPr>
        </p:nvSpPr>
        <p:spPr>
          <a:xfrm>
            <a:off x="766800" y="2310840"/>
            <a:ext cx="1505520" cy="572400"/>
          </a:xfrm>
          <a:prstGeom prst="rect">
            <a:avLst/>
          </a:prstGeom>
          <a:noFill/>
          <a:ln w="0">
            <a:noFill/>
          </a:ln>
        </p:spPr>
        <p:txBody>
          <a:bodyPr lIns="91440" tIns="91440" rIns="91440" bIns="91440" anchor="t">
            <a:noAutofit/>
          </a:bodyPr>
          <a:p>
            <a:pPr indent="0" algn="ctr">
              <a:lnSpc>
                <a:spcPct val="100000"/>
              </a:lnSpc>
              <a:buNone/>
              <a:tabLst>
                <a:tab pos="0" algn="l"/>
              </a:tabLst>
            </a:pPr>
            <a:r>
              <a:rPr lang="en" sz="1400" b="0" u="none" strike="noStrike">
                <a:solidFill>
                  <a:schemeClr val="lt1"/>
                </a:solidFill>
                <a:effectLst/>
                <a:uFillTx/>
                <a:latin typeface="Hammersmith One"/>
                <a:ea typeface="Hammersmith One"/>
              </a:rPr>
              <a:t>What is a Database?</a:t>
            </a:r>
            <a:endParaRPr lang="en-US" sz="1400" b="0" u="none" strike="noStrike">
              <a:solidFill>
                <a:srgbClr val="FFFFFF"/>
              </a:solidFill>
              <a:effectLst/>
              <a:uFillTx/>
              <a:latin typeface="Arial"/>
            </a:endParaRPr>
          </a:p>
        </p:txBody>
      </p:sp>
      <p:sp>
        <p:nvSpPr>
          <p:cNvPr id="203" name="PlaceHolder 3"/>
          <p:cNvSpPr>
            <a:spLocks noGrp="1"/>
          </p:cNvSpPr>
          <p:nvPr>
            <p:ph type="subTitle"/>
          </p:nvPr>
        </p:nvSpPr>
        <p:spPr>
          <a:xfrm>
            <a:off x="2296800" y="2291400"/>
            <a:ext cx="2117160" cy="572400"/>
          </a:xfrm>
          <a:prstGeom prst="rect">
            <a:avLst/>
          </a:prstGeom>
          <a:noFill/>
          <a:ln w="0">
            <a:noFill/>
          </a:ln>
        </p:spPr>
        <p:txBody>
          <a:bodyPr lIns="91440" tIns="91440" rIns="91440" bIns="91440" anchor="t">
            <a:noAutofit/>
          </a:bodyPr>
          <a:p>
            <a:pPr indent="0" algn="ctr">
              <a:lnSpc>
                <a:spcPct val="100000"/>
              </a:lnSpc>
              <a:buNone/>
              <a:tabLst>
                <a:tab pos="0" algn="l"/>
              </a:tabLst>
            </a:pPr>
            <a:r>
              <a:rPr lang="en" sz="1400" b="0" u="none" strike="noStrike">
                <a:solidFill>
                  <a:schemeClr val="lt1"/>
                </a:solidFill>
                <a:effectLst/>
                <a:uFillTx/>
                <a:latin typeface="Hammersmith One"/>
                <a:ea typeface="Hammersmith One"/>
              </a:rPr>
              <a:t>SQL Environment Setup</a:t>
            </a:r>
            <a:endParaRPr lang="en-US" sz="1400" b="0" u="none" strike="noStrike">
              <a:solidFill>
                <a:srgbClr val="FFFFFF"/>
              </a:solidFill>
              <a:effectLst/>
              <a:uFillTx/>
              <a:latin typeface="Arial"/>
            </a:endParaRPr>
          </a:p>
        </p:txBody>
      </p:sp>
      <p:sp>
        <p:nvSpPr>
          <p:cNvPr id="204" name="PlaceHolder 4"/>
          <p:cNvSpPr>
            <a:spLocks noGrp="1"/>
          </p:cNvSpPr>
          <p:nvPr>
            <p:ph type="subTitle"/>
          </p:nvPr>
        </p:nvSpPr>
        <p:spPr>
          <a:xfrm>
            <a:off x="2276640" y="2743560"/>
            <a:ext cx="2117160" cy="700920"/>
          </a:xfrm>
          <a:prstGeom prst="rect">
            <a:avLst/>
          </a:prstGeom>
          <a:noFill/>
          <a:ln w="0">
            <a:noFill/>
          </a:ln>
        </p:spPr>
        <p:txBody>
          <a:bodyPr lIns="91440" tIns="91440" rIns="91440" bIns="91440" anchor="t">
            <a:noAutofit/>
          </a:bodyPr>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Database Setup for Development</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SQL Starting Commands</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SQL Constraints</a:t>
            </a:r>
            <a:endParaRPr lang="en-US" sz="1200" b="0" u="none" strike="noStrike">
              <a:solidFill>
                <a:srgbClr val="FFFFFF"/>
              </a:solidFill>
              <a:effectLst/>
              <a:uFillTx/>
              <a:latin typeface="Arial"/>
            </a:endParaRPr>
          </a:p>
        </p:txBody>
      </p:sp>
      <p:sp>
        <p:nvSpPr>
          <p:cNvPr id="205" name="PlaceHolder 5"/>
          <p:cNvSpPr>
            <a:spLocks noGrp="1"/>
          </p:cNvSpPr>
          <p:nvPr>
            <p:ph type="subTitle"/>
          </p:nvPr>
        </p:nvSpPr>
        <p:spPr>
          <a:xfrm>
            <a:off x="4619880" y="2316960"/>
            <a:ext cx="1830960" cy="572400"/>
          </a:xfrm>
          <a:prstGeom prst="rect">
            <a:avLst/>
          </a:prstGeom>
          <a:noFill/>
          <a:ln w="0">
            <a:noFill/>
          </a:ln>
        </p:spPr>
        <p:txBody>
          <a:bodyPr lIns="91440" tIns="91440" rIns="91440" bIns="91440" anchor="t">
            <a:noAutofit/>
          </a:bodyPr>
          <a:p>
            <a:pPr indent="0" algn="ctr">
              <a:lnSpc>
                <a:spcPct val="100000"/>
              </a:lnSpc>
              <a:buNone/>
              <a:tabLst>
                <a:tab pos="0" algn="l"/>
              </a:tabLst>
            </a:pPr>
            <a:r>
              <a:rPr lang="en" sz="1400" b="0" u="none" strike="noStrike">
                <a:solidFill>
                  <a:schemeClr val="lt1"/>
                </a:solidFill>
                <a:effectLst/>
                <a:uFillTx/>
                <a:latin typeface="Hammersmith One"/>
                <a:ea typeface="Hammersmith One"/>
              </a:rPr>
              <a:t>Database Design</a:t>
            </a:r>
            <a:endParaRPr lang="en-US" sz="1400" b="0" u="none" strike="noStrike">
              <a:solidFill>
                <a:srgbClr val="FFFFFF"/>
              </a:solidFill>
              <a:effectLst/>
              <a:uFillTx/>
              <a:latin typeface="Arial"/>
            </a:endParaRPr>
          </a:p>
        </p:txBody>
      </p:sp>
      <p:sp>
        <p:nvSpPr>
          <p:cNvPr id="206" name="PlaceHolder 6"/>
          <p:cNvSpPr>
            <a:spLocks noGrp="1"/>
          </p:cNvSpPr>
          <p:nvPr>
            <p:ph type="subTitle"/>
          </p:nvPr>
        </p:nvSpPr>
        <p:spPr>
          <a:xfrm>
            <a:off x="4321800" y="2743560"/>
            <a:ext cx="2306880" cy="700920"/>
          </a:xfrm>
          <a:prstGeom prst="rect">
            <a:avLst/>
          </a:prstGeom>
          <a:noFill/>
          <a:ln w="0">
            <a:noFill/>
          </a:ln>
        </p:spPr>
        <p:txBody>
          <a:bodyPr lIns="91440" tIns="91440" rIns="91440" bIns="91440" anchor="t">
            <a:noAutofit/>
          </a:bodyPr>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What is a Database Schema?</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Three-Schema Approach </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ERD</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Table Relationships </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Relationship Constraints</a:t>
            </a:r>
            <a:endParaRPr lang="en-US" sz="1200" b="0" u="none" strike="noStrike">
              <a:solidFill>
                <a:srgbClr val="FFFFFF"/>
              </a:solidFill>
              <a:effectLst/>
              <a:uFillTx/>
              <a:latin typeface="Arial"/>
            </a:endParaRPr>
          </a:p>
        </p:txBody>
      </p:sp>
      <p:sp>
        <p:nvSpPr>
          <p:cNvPr id="207" name="PlaceHolder 7"/>
          <p:cNvSpPr>
            <a:spLocks noGrp="1"/>
          </p:cNvSpPr>
          <p:nvPr>
            <p:ph type="title" hasCustomPrompt="1"/>
          </p:nvPr>
        </p:nvSpPr>
        <p:spPr>
          <a:xfrm>
            <a:off x="964800" y="1919880"/>
            <a:ext cx="1109520" cy="371160"/>
          </a:xfrm>
          <a:prstGeom prst="rect">
            <a:avLst/>
          </a:prstGeom>
          <a:noFill/>
          <a:ln w="0">
            <a:noFill/>
          </a:ln>
        </p:spPr>
        <p:txBody>
          <a:bodyPr lIns="91440" tIns="91440" rIns="91440" bIns="91440" anchor="ctr">
            <a:noAutofit/>
          </a:bodyPr>
          <a:p>
            <a:pPr indent="0" algn="ctr">
              <a:lnSpc>
                <a:spcPct val="100000"/>
              </a:lnSpc>
              <a:buNone/>
              <a:tabLst>
                <a:tab pos="0" algn="l"/>
              </a:tabLst>
            </a:pPr>
            <a:r>
              <a:rPr lang="en" sz="2000" b="0" u="none" strike="noStrike">
                <a:solidFill>
                  <a:schemeClr val="accent3"/>
                </a:solidFill>
                <a:effectLst/>
                <a:uFillTx/>
                <a:latin typeface="Hammersmith One"/>
                <a:ea typeface="Hammersmith One"/>
              </a:rPr>
              <a:t>01</a:t>
            </a:r>
            <a:endParaRPr lang="en-US" sz="2000" b="0" u="none" strike="noStrike">
              <a:solidFill>
                <a:schemeClr val="accent3"/>
              </a:solidFill>
              <a:effectLst/>
              <a:uFillTx/>
              <a:latin typeface="Hammersmith One"/>
            </a:endParaRPr>
          </a:p>
        </p:txBody>
      </p:sp>
      <p:sp>
        <p:nvSpPr>
          <p:cNvPr id="208" name="PlaceHolder 8"/>
          <p:cNvSpPr>
            <a:spLocks noGrp="1"/>
          </p:cNvSpPr>
          <p:nvPr>
            <p:ph type="title" hasCustomPrompt="1"/>
          </p:nvPr>
        </p:nvSpPr>
        <p:spPr>
          <a:xfrm>
            <a:off x="2780280" y="1919880"/>
            <a:ext cx="1109520" cy="371160"/>
          </a:xfrm>
          <a:prstGeom prst="rect">
            <a:avLst/>
          </a:prstGeom>
          <a:noFill/>
          <a:ln w="0">
            <a:noFill/>
          </a:ln>
        </p:spPr>
        <p:txBody>
          <a:bodyPr lIns="91440" tIns="91440" rIns="91440" bIns="91440" anchor="ctr">
            <a:noAutofit/>
          </a:bodyPr>
          <a:p>
            <a:pPr indent="0" algn="ctr">
              <a:lnSpc>
                <a:spcPct val="100000"/>
              </a:lnSpc>
              <a:buNone/>
              <a:tabLst>
                <a:tab pos="0" algn="l"/>
              </a:tabLst>
            </a:pPr>
            <a:r>
              <a:rPr lang="en" sz="2000" b="0" u="none" strike="noStrike">
                <a:solidFill>
                  <a:schemeClr val="accent3"/>
                </a:solidFill>
                <a:effectLst/>
                <a:uFillTx/>
                <a:latin typeface="Hammersmith One"/>
                <a:ea typeface="Hammersmith One"/>
              </a:rPr>
              <a:t>02</a:t>
            </a:r>
            <a:endParaRPr lang="en-US" sz="2000" b="0" u="none" strike="noStrike">
              <a:solidFill>
                <a:schemeClr val="accent3"/>
              </a:solidFill>
              <a:effectLst/>
              <a:uFillTx/>
              <a:latin typeface="Hammersmith One"/>
            </a:endParaRPr>
          </a:p>
        </p:txBody>
      </p:sp>
      <p:sp>
        <p:nvSpPr>
          <p:cNvPr id="209" name="PlaceHolder 9"/>
          <p:cNvSpPr>
            <a:spLocks noGrp="1"/>
          </p:cNvSpPr>
          <p:nvPr>
            <p:ph type="title" hasCustomPrompt="1"/>
          </p:nvPr>
        </p:nvSpPr>
        <p:spPr>
          <a:xfrm>
            <a:off x="4920480" y="1919880"/>
            <a:ext cx="1109520" cy="371160"/>
          </a:xfrm>
          <a:prstGeom prst="rect">
            <a:avLst/>
          </a:prstGeom>
          <a:noFill/>
          <a:ln w="0">
            <a:noFill/>
          </a:ln>
        </p:spPr>
        <p:txBody>
          <a:bodyPr lIns="91440" tIns="91440" rIns="91440" bIns="91440" anchor="ctr">
            <a:noAutofit/>
          </a:bodyPr>
          <a:p>
            <a:pPr indent="0" algn="ctr">
              <a:lnSpc>
                <a:spcPct val="100000"/>
              </a:lnSpc>
              <a:buNone/>
              <a:tabLst>
                <a:tab pos="0" algn="l"/>
              </a:tabLst>
            </a:pPr>
            <a:r>
              <a:rPr lang="en" sz="2000" b="0" u="none" strike="noStrike">
                <a:solidFill>
                  <a:schemeClr val="accent3"/>
                </a:solidFill>
                <a:effectLst/>
                <a:uFillTx/>
                <a:latin typeface="Hammersmith One"/>
                <a:ea typeface="Hammersmith One"/>
              </a:rPr>
              <a:t>03</a:t>
            </a:r>
            <a:endParaRPr lang="en-US" sz="2000" b="0" u="none" strike="noStrike">
              <a:solidFill>
                <a:schemeClr val="accent3"/>
              </a:solidFill>
              <a:effectLst/>
              <a:uFillTx/>
              <a:latin typeface="Hammersmith One"/>
            </a:endParaRPr>
          </a:p>
        </p:txBody>
      </p:sp>
      <p:sp>
        <p:nvSpPr>
          <p:cNvPr id="210" name="Google Shape;304;p28"/>
          <p:cNvSpPr/>
          <p:nvPr/>
        </p:nvSpPr>
        <p:spPr>
          <a:xfrm>
            <a:off x="6499800" y="2254680"/>
            <a:ext cx="2117160" cy="572400"/>
          </a:xfrm>
          <a:prstGeom prst="rect">
            <a:avLst/>
          </a:prstGeom>
          <a:noFill/>
          <a:ln w="0">
            <a:noFill/>
          </a:ln>
        </p:spPr>
        <p:style>
          <a:lnRef idx="0"/>
          <a:fillRef idx="0"/>
          <a:effectRef idx="0"/>
          <a:fontRef idx="minor"/>
        </p:style>
        <p:txBody>
          <a:bodyPr tIns="91440" bIns="91440" anchor="t">
            <a:noAutofit/>
          </a:bodyPr>
          <a:p>
            <a:pPr algn="ctr">
              <a:lnSpc>
                <a:spcPct val="100000"/>
              </a:lnSpc>
              <a:tabLst>
                <a:tab pos="0" algn="l"/>
              </a:tabLst>
            </a:pPr>
            <a:r>
              <a:rPr lang="en-US" sz="1400" b="0" u="none" strike="noStrike">
                <a:solidFill>
                  <a:schemeClr val="lt1"/>
                </a:solidFill>
                <a:effectLst/>
                <a:uFillTx/>
                <a:latin typeface="Hammersmith One"/>
                <a:ea typeface="Hammersmith One"/>
              </a:rPr>
              <a:t>Database Normalization</a:t>
            </a:r>
            <a:endParaRPr lang="en-US" sz="1400" b="0" u="none" strike="noStrike">
              <a:solidFill>
                <a:srgbClr val="FFFFFF"/>
              </a:solidFill>
              <a:effectLst/>
              <a:uFillTx/>
              <a:latin typeface="Arial"/>
            </a:endParaRPr>
          </a:p>
        </p:txBody>
      </p:sp>
      <p:sp>
        <p:nvSpPr>
          <p:cNvPr id="211" name="Google Shape;316;p28"/>
          <p:cNvSpPr/>
          <p:nvPr/>
        </p:nvSpPr>
        <p:spPr>
          <a:xfrm>
            <a:off x="7003800" y="1939680"/>
            <a:ext cx="1109520" cy="371160"/>
          </a:xfrm>
          <a:prstGeom prst="rect">
            <a:avLst/>
          </a:prstGeom>
          <a:noFill/>
          <a:ln w="0">
            <a:noFill/>
          </a:ln>
        </p:spPr>
        <p:style>
          <a:lnRef idx="0"/>
          <a:fillRef idx="0"/>
          <a:effectRef idx="0"/>
          <a:fontRef idx="minor"/>
        </p:style>
        <p:txBody>
          <a:bodyPr tIns="91440" bIns="91440" anchor="ctr">
            <a:noAutofit/>
          </a:bodyPr>
          <a:p>
            <a:pPr algn="ctr">
              <a:lnSpc>
                <a:spcPct val="100000"/>
              </a:lnSpc>
            </a:pPr>
            <a:r>
              <a:rPr lang="en" sz="2000" b="0" u="none" strike="noStrike">
                <a:solidFill>
                  <a:schemeClr val="accent3"/>
                </a:solidFill>
                <a:effectLst/>
                <a:uFillTx/>
                <a:latin typeface="Hammersmith One"/>
                <a:ea typeface="Hammersmith One"/>
              </a:rPr>
              <a:t>04</a:t>
            </a:r>
            <a:endParaRPr lang="en-US" sz="2000" b="0" u="none" strike="noStrike">
              <a:solidFill>
                <a:srgbClr val="FFFFFF"/>
              </a:solidFill>
              <a:effectLst/>
              <a:uFillTx/>
              <a:latin typeface="Arial"/>
            </a:endParaRPr>
          </a:p>
        </p:txBody>
      </p:sp>
      <p:sp>
        <p:nvSpPr>
          <p:cNvPr id="212" name="Google Shape;307;p28"/>
          <p:cNvSpPr/>
          <p:nvPr/>
        </p:nvSpPr>
        <p:spPr>
          <a:xfrm>
            <a:off x="6676560" y="2827440"/>
            <a:ext cx="2117160" cy="700920"/>
          </a:xfrm>
          <a:prstGeom prst="rect">
            <a:avLst/>
          </a:prstGeom>
          <a:noFill/>
          <a:ln w="0">
            <a:noFill/>
          </a:ln>
        </p:spPr>
        <p:style>
          <a:lnRef idx="0"/>
          <a:fillRef idx="0"/>
          <a:effectRef idx="0"/>
          <a:fontRef idx="minor"/>
        </p:style>
        <p:txBody>
          <a:bodyPr tIns="91440" bIns="91440" anchor="t">
            <a:noAutofit/>
          </a:bodyPr>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1rst</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2</a:t>
            </a:r>
            <a:r>
              <a:rPr lang="en-US" sz="1400" b="0" u="none" strike="noStrike" baseline="30000">
                <a:solidFill>
                  <a:schemeClr val="lt1"/>
                </a:solidFill>
                <a:effectLst/>
                <a:uFillTx/>
                <a:latin typeface="Source Sans Pro"/>
                <a:ea typeface="Source Sans Pro"/>
              </a:rPr>
              <a:t>nd</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3</a:t>
            </a:r>
            <a:r>
              <a:rPr lang="en-US" sz="1400" b="0" u="none" strike="noStrike" baseline="30000">
                <a:solidFill>
                  <a:schemeClr val="lt1"/>
                </a:solidFill>
                <a:effectLst/>
                <a:uFillTx/>
                <a:latin typeface="Source Sans Pro"/>
                <a:ea typeface="Source Sans Pro"/>
              </a:rPr>
              <a:t>rd</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baseline="30000">
                <a:solidFill>
                  <a:schemeClr val="lt1"/>
                </a:solidFill>
                <a:effectLst/>
                <a:uFillTx/>
                <a:latin typeface="Source Sans Pro"/>
                <a:ea typeface="Source Sans Pro"/>
              </a:rPr>
              <a:t>Data Mapping Algorithm</a:t>
            </a:r>
            <a:endParaRPr lang="en-US" sz="1400" b="0" u="none" strike="noStrike">
              <a:solidFill>
                <a:srgbClr val="FFFFFF"/>
              </a:solidFill>
              <a:effectLst/>
              <a:uFillTx/>
              <a:latin typeface="Arial"/>
            </a:endParaRPr>
          </a:p>
          <a:p>
            <a:pPr>
              <a:lnSpc>
                <a:spcPct val="100000"/>
              </a:lnSpc>
            </a:pPr>
            <a:endParaRPr lang="en-US" sz="12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Complex Attributes</a:t>
            </a:r>
            <a:endParaRPr lang="en-US" sz="3000" b="0" u="none" strike="noStrike">
              <a:solidFill>
                <a:srgbClr val="000000"/>
              </a:solidFill>
              <a:effectLst/>
              <a:uFillTx/>
              <a:latin typeface="Arial"/>
            </a:endParaRPr>
          </a:p>
        </p:txBody>
      </p:sp>
      <p:cxnSp>
        <p:nvCxnSpPr>
          <p:cNvPr id="551" name="Straight Arrow Connector 4"/>
          <p:cNvCxnSpPr/>
          <p:nvPr/>
        </p:nvCxnSpPr>
        <p:spPr>
          <a:xfrm>
            <a:off x="7092000" y="1879200"/>
            <a:ext cx="914760" cy="914760"/>
          </a:xfrm>
          <a:prstGeom prst="straightConnector1">
            <a:avLst/>
          </a:prstGeom>
          <a:ln>
            <a:solidFill>
              <a:srgbClr val="57496D"/>
            </a:solidFill>
            <a:round/>
            <a:tailEnd len="med" type="triangle" w="med"/>
          </a:ln>
        </p:spPr>
      </p:cxnSp>
      <p:sp>
        <p:nvSpPr>
          <p:cNvPr id="552" name="TextBox 6"/>
          <p:cNvSpPr/>
          <p:nvPr/>
        </p:nvSpPr>
        <p:spPr>
          <a:xfrm>
            <a:off x="713160" y="1879200"/>
            <a:ext cx="8241840" cy="181548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accent3"/>
                </a:solidFill>
                <a:effectLst/>
                <a:uFillTx/>
                <a:latin typeface="Arial"/>
                <a:ea typeface="Arial"/>
              </a:rPr>
              <a:t>Complex attributes </a:t>
            </a:r>
            <a:r>
              <a:rPr lang="en-US" sz="1400" b="0" u="none" strike="noStrike">
                <a:solidFill>
                  <a:schemeClr val="lt1"/>
                </a:solidFill>
                <a:effectLst/>
                <a:uFillTx/>
                <a:latin typeface="Arial"/>
                <a:ea typeface="Arial"/>
              </a:rPr>
              <a:t>– muti-valued and composite attributes may be nested arbitrarily: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t>
            </a:r>
            <a:r>
              <a:rPr lang="en-US" sz="1400" b="0" u="none" strike="noStrike">
                <a:solidFill>
                  <a:schemeClr val="lt1"/>
                </a:solidFill>
                <a:effectLst/>
                <a:uFillTx/>
                <a:latin typeface="Arial"/>
                <a:ea typeface="Arial"/>
              </a:rPr>
              <a:t>Address_phone(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t>
            </a:r>
            <a:r>
              <a:rPr lang="en-US" sz="1400" b="0" u="none" strike="noStrike">
                <a:solidFill>
                  <a:schemeClr val="lt1"/>
                </a:solidFill>
                <a:effectLst/>
                <a:uFillTx/>
                <a:latin typeface="Arial"/>
                <a:ea typeface="Arial"/>
              </a:rPr>
              <a:t>	</a:t>
            </a:r>
            <a:r>
              <a:rPr lang="en-US" sz="1400" b="0" u="none" strike="noStrike">
                <a:solidFill>
                  <a:schemeClr val="lt1"/>
                </a:solidFill>
                <a:effectLst/>
                <a:uFillTx/>
                <a:latin typeface="Arial"/>
                <a:ea typeface="Arial"/>
              </a:rPr>
              <a:t>{Phone(Area_code,Phone_number)},</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t>
            </a:r>
            <a:r>
              <a:rPr lang="en-US" sz="1400" b="0" u="none" strike="noStrike">
                <a:solidFill>
                  <a:schemeClr val="lt1"/>
                </a:solidFill>
                <a:effectLst/>
                <a:uFillTx/>
                <a:latin typeface="Arial"/>
                <a:ea typeface="Arial"/>
              </a:rPr>
              <a:t>	</a:t>
            </a:r>
            <a:r>
              <a:rPr lang="en-US" sz="1400" b="0" u="none" strike="noStrike">
                <a:solidFill>
                  <a:schemeClr val="lt1"/>
                </a:solidFill>
                <a:effectLst/>
                <a:uFillTx/>
                <a:latin typeface="Arial"/>
                <a:ea typeface="Arial"/>
              </a:rPr>
              <a:t>Address(Street_address(Number,Street,Apartment_number),City,State,Zip)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t>
            </a: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553" name="TextBox 7"/>
          <p:cNvSpPr/>
          <p:nvPr/>
        </p:nvSpPr>
        <p:spPr>
          <a:xfrm>
            <a:off x="3724920" y="3998520"/>
            <a:ext cx="2218680" cy="52272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accent3"/>
                </a:solidFill>
                <a:effectLst/>
                <a:uFillTx/>
                <a:latin typeface="Arial"/>
                <a:ea typeface="Arial"/>
              </a:rPr>
              <a:t>{} = Multi-Valued Attribute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 = Composite Attribute</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Relationships</a:t>
            </a:r>
            <a:endParaRPr lang="en-US" sz="3000" b="0" u="none" strike="noStrike">
              <a:solidFill>
                <a:srgbClr val="000000"/>
              </a:solidFill>
              <a:effectLst/>
              <a:uFillTx/>
              <a:latin typeface="Arial"/>
            </a:endParaRPr>
          </a:p>
        </p:txBody>
      </p:sp>
      <p:cxnSp>
        <p:nvCxnSpPr>
          <p:cNvPr id="555" name="Straight Arrow Connector 4"/>
          <p:cNvCxnSpPr/>
          <p:nvPr/>
        </p:nvCxnSpPr>
        <p:spPr>
          <a:xfrm>
            <a:off x="7161480" y="1326240"/>
            <a:ext cx="914760" cy="914760"/>
          </a:xfrm>
          <a:prstGeom prst="straightConnector1">
            <a:avLst/>
          </a:prstGeom>
          <a:ln>
            <a:solidFill>
              <a:srgbClr val="57496D"/>
            </a:solidFill>
            <a:round/>
            <a:tailEnd len="med" type="triangle" w="med"/>
          </a:ln>
        </p:spPr>
      </p:cxnSp>
      <p:pic>
        <p:nvPicPr>
          <p:cNvPr id="556" name="Picture 3"/>
          <p:cNvPicPr/>
          <p:nvPr/>
        </p:nvPicPr>
        <p:blipFill>
          <a:blip r:embed="rId1"/>
          <a:stretch/>
        </p:blipFill>
        <p:spPr>
          <a:xfrm>
            <a:off x="570240" y="1403640"/>
            <a:ext cx="3542400" cy="2839320"/>
          </a:xfrm>
          <a:prstGeom prst="rect">
            <a:avLst/>
          </a:prstGeom>
          <a:noFill/>
          <a:ln w="0">
            <a:noFill/>
          </a:ln>
        </p:spPr>
      </p:pic>
      <p:pic>
        <p:nvPicPr>
          <p:cNvPr id="557" name="Picture 8"/>
          <p:cNvPicPr/>
          <p:nvPr/>
        </p:nvPicPr>
        <p:blipFill>
          <a:blip r:embed="rId2"/>
          <a:stretch/>
        </p:blipFill>
        <p:spPr>
          <a:xfrm>
            <a:off x="4907160" y="1403640"/>
            <a:ext cx="3542400" cy="2909520"/>
          </a:xfrm>
          <a:prstGeom prst="rect">
            <a:avLst/>
          </a:prstGeom>
          <a:noFill/>
          <a:ln w="0">
            <a:noFill/>
          </a:ln>
        </p:spPr>
      </p:pic>
      <p:sp>
        <p:nvSpPr>
          <p:cNvPr id="558" name="TextBox 10"/>
          <p:cNvSpPr/>
          <p:nvPr/>
        </p:nvSpPr>
        <p:spPr>
          <a:xfrm>
            <a:off x="892080" y="1095840"/>
            <a:ext cx="132876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Binary Degree</a:t>
            </a:r>
            <a:endParaRPr lang="en-US" sz="1400" b="0" u="none" strike="noStrike">
              <a:solidFill>
                <a:srgbClr val="FFFFFF"/>
              </a:solidFill>
              <a:effectLst/>
              <a:uFillTx/>
              <a:latin typeface="Arial"/>
            </a:endParaRPr>
          </a:p>
        </p:txBody>
      </p:sp>
      <p:sp>
        <p:nvSpPr>
          <p:cNvPr id="559" name="TextBox 11"/>
          <p:cNvSpPr/>
          <p:nvPr/>
        </p:nvSpPr>
        <p:spPr>
          <a:xfrm>
            <a:off x="5311800" y="1095840"/>
            <a:ext cx="143640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Ternary Degree</a:t>
            </a:r>
            <a:endParaRPr lang="en-US" sz="1400" b="0" u="none" strike="noStrike">
              <a:solidFill>
                <a:srgbClr val="FFFFFF"/>
              </a:solidFill>
              <a:effectLst/>
              <a:uFillTx/>
              <a:latin typeface="Arial"/>
            </a:endParaRPr>
          </a:p>
        </p:txBody>
      </p:sp>
      <p:pic>
        <p:nvPicPr>
          <p:cNvPr id="560" name="Picture 16"/>
          <p:cNvPicPr/>
          <p:nvPr/>
        </p:nvPicPr>
        <p:blipFill>
          <a:blip r:embed="rId3"/>
          <a:stretch/>
        </p:blipFill>
        <p:spPr>
          <a:xfrm>
            <a:off x="490680" y="4160880"/>
            <a:ext cx="3745800" cy="80568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Relationships</a:t>
            </a:r>
            <a:endParaRPr lang="en-US" sz="3000" b="0" u="none" strike="noStrike">
              <a:solidFill>
                <a:srgbClr val="000000"/>
              </a:solidFill>
              <a:effectLst/>
              <a:uFillTx/>
              <a:latin typeface="Arial"/>
            </a:endParaRPr>
          </a:p>
        </p:txBody>
      </p:sp>
      <p:cxnSp>
        <p:nvCxnSpPr>
          <p:cNvPr id="562" name="Straight Arrow Connector 4"/>
          <p:cNvCxnSpPr/>
          <p:nvPr/>
        </p:nvCxnSpPr>
        <p:spPr>
          <a:xfrm>
            <a:off x="7092000" y="1879200"/>
            <a:ext cx="914760" cy="914760"/>
          </a:xfrm>
          <a:prstGeom prst="straightConnector1">
            <a:avLst/>
          </a:prstGeom>
          <a:ln>
            <a:solidFill>
              <a:srgbClr val="57496D"/>
            </a:solidFill>
            <a:round/>
            <a:tailEnd len="med" type="triangle" w="med"/>
          </a:ln>
        </p:spPr>
      </p:cxnSp>
      <p:sp>
        <p:nvSpPr>
          <p:cNvPr id="563" name="TextBox 10"/>
          <p:cNvSpPr/>
          <p:nvPr/>
        </p:nvSpPr>
        <p:spPr>
          <a:xfrm>
            <a:off x="3349440" y="1136520"/>
            <a:ext cx="244440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Recursive(Self) Relationship</a:t>
            </a:r>
            <a:endParaRPr lang="en-US" sz="1400" b="0" u="none" strike="noStrike">
              <a:solidFill>
                <a:srgbClr val="FFFFFF"/>
              </a:solidFill>
              <a:effectLst/>
              <a:uFillTx/>
              <a:latin typeface="Arial"/>
            </a:endParaRPr>
          </a:p>
        </p:txBody>
      </p:sp>
      <p:pic>
        <p:nvPicPr>
          <p:cNvPr id="564" name="Picture 14"/>
          <p:cNvPicPr/>
          <p:nvPr/>
        </p:nvPicPr>
        <p:blipFill>
          <a:blip r:embed="rId1"/>
          <a:stretch/>
        </p:blipFill>
        <p:spPr>
          <a:xfrm>
            <a:off x="1137600" y="1706040"/>
            <a:ext cx="4049640" cy="3078000"/>
          </a:xfrm>
          <a:prstGeom prst="rect">
            <a:avLst/>
          </a:prstGeom>
          <a:noFill/>
          <a:ln w="0">
            <a:noFill/>
          </a:ln>
        </p:spPr>
      </p:pic>
      <p:pic>
        <p:nvPicPr>
          <p:cNvPr id="565" name="Picture 5"/>
          <p:cNvPicPr/>
          <p:nvPr/>
        </p:nvPicPr>
        <p:blipFill>
          <a:blip r:embed="rId2"/>
          <a:stretch/>
        </p:blipFill>
        <p:spPr>
          <a:xfrm>
            <a:off x="5860440" y="1879200"/>
            <a:ext cx="2993040" cy="275328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Constraints on Binary Relationships</a:t>
            </a:r>
            <a:endParaRPr lang="en-US" sz="3000" b="0" u="none" strike="noStrike">
              <a:solidFill>
                <a:srgbClr val="000000"/>
              </a:solidFill>
              <a:effectLst/>
              <a:uFillTx/>
              <a:latin typeface="Arial"/>
            </a:endParaRPr>
          </a:p>
        </p:txBody>
      </p:sp>
      <p:cxnSp>
        <p:nvCxnSpPr>
          <p:cNvPr id="567"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568" name="TextBox 10"/>
          <p:cNvSpPr/>
          <p:nvPr/>
        </p:nvSpPr>
        <p:spPr>
          <a:xfrm>
            <a:off x="3481560" y="907920"/>
            <a:ext cx="195552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accent3"/>
                </a:solidFill>
                <a:effectLst/>
                <a:uFillTx/>
                <a:latin typeface="Arial"/>
                <a:ea typeface="Arial"/>
              </a:rPr>
              <a:t>Structural Constraints:</a:t>
            </a:r>
            <a:endParaRPr lang="en-US" sz="1400" b="0" u="none" strike="noStrike">
              <a:solidFill>
                <a:srgbClr val="FFFFFF"/>
              </a:solidFill>
              <a:effectLst/>
              <a:uFillTx/>
              <a:latin typeface="Arial"/>
            </a:endParaRPr>
          </a:p>
        </p:txBody>
      </p:sp>
      <p:sp>
        <p:nvSpPr>
          <p:cNvPr id="569" name="TextBox 2"/>
          <p:cNvSpPr/>
          <p:nvPr/>
        </p:nvSpPr>
        <p:spPr>
          <a:xfrm>
            <a:off x="1350000" y="1260000"/>
            <a:ext cx="236448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accent3"/>
                </a:solidFill>
                <a:effectLst/>
                <a:uFillTx/>
                <a:latin typeface="Arial"/>
                <a:ea typeface="Arial"/>
              </a:rPr>
              <a:t>Cardinality Ratio Constraint</a:t>
            </a:r>
            <a:endParaRPr lang="en-US" sz="1400" b="0" u="none" strike="noStrike">
              <a:solidFill>
                <a:srgbClr val="FFFFFF"/>
              </a:solidFill>
              <a:effectLst/>
              <a:uFillTx/>
              <a:latin typeface="Arial"/>
            </a:endParaRPr>
          </a:p>
        </p:txBody>
      </p:sp>
      <p:sp>
        <p:nvSpPr>
          <p:cNvPr id="570" name="TextBox 3"/>
          <p:cNvSpPr/>
          <p:nvPr/>
        </p:nvSpPr>
        <p:spPr>
          <a:xfrm>
            <a:off x="4894200" y="1265400"/>
            <a:ext cx="203580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accent3"/>
                </a:solidFill>
                <a:effectLst/>
                <a:uFillTx/>
                <a:latin typeface="Arial"/>
                <a:ea typeface="Arial"/>
              </a:rPr>
              <a:t>Participation Constraint</a:t>
            </a:r>
            <a:endParaRPr lang="en-US" sz="1400" b="0" u="none" strike="noStrike">
              <a:solidFill>
                <a:srgbClr val="FFFFFF"/>
              </a:solidFill>
              <a:effectLst/>
              <a:uFillTx/>
              <a:latin typeface="Arial"/>
            </a:endParaRPr>
          </a:p>
        </p:txBody>
      </p:sp>
      <p:sp>
        <p:nvSpPr>
          <p:cNvPr id="571" name="TextBox 5"/>
          <p:cNvSpPr/>
          <p:nvPr/>
        </p:nvSpPr>
        <p:spPr>
          <a:xfrm>
            <a:off x="1206360" y="1567800"/>
            <a:ext cx="2696760" cy="9536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Specifies the maximum number of relationship instances that an entity can participate in. Either: </a:t>
            </a:r>
            <a:r>
              <a:rPr lang="en-US" sz="1400" b="0" u="none" strike="noStrike">
                <a:solidFill>
                  <a:schemeClr val="accent3"/>
                </a:solidFill>
                <a:effectLst/>
                <a:uFillTx/>
                <a:latin typeface="Arial"/>
                <a:ea typeface="Arial"/>
              </a:rPr>
              <a:t>1:N, N:1, 1:1, M:N</a:t>
            </a:r>
            <a:endParaRPr lang="en-US" sz="1400" b="0" u="none" strike="noStrike">
              <a:solidFill>
                <a:srgbClr val="FFFFFF"/>
              </a:solidFill>
              <a:effectLst/>
              <a:uFillTx/>
              <a:latin typeface="Arial"/>
            </a:endParaRPr>
          </a:p>
        </p:txBody>
      </p:sp>
      <p:sp>
        <p:nvSpPr>
          <p:cNvPr id="572" name="TextBox 6"/>
          <p:cNvSpPr/>
          <p:nvPr/>
        </p:nvSpPr>
        <p:spPr>
          <a:xfrm>
            <a:off x="4680720" y="1602000"/>
            <a:ext cx="2696760" cy="7383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Specifies the minimum number of relationship instances that each entity can participate in.</a:t>
            </a:r>
            <a:endParaRPr lang="en-US" sz="1400" b="0" u="none" strike="noStrike">
              <a:solidFill>
                <a:srgbClr val="FFFFFF"/>
              </a:solidFill>
              <a:effectLst/>
              <a:uFillTx/>
              <a:latin typeface="Arial"/>
            </a:endParaRPr>
          </a:p>
        </p:txBody>
      </p:sp>
      <p:pic>
        <p:nvPicPr>
          <p:cNvPr id="573" name="Picture 8"/>
          <p:cNvPicPr/>
          <p:nvPr/>
        </p:nvPicPr>
        <p:blipFill>
          <a:blip r:embed="rId1"/>
          <a:stretch/>
        </p:blipFill>
        <p:spPr>
          <a:xfrm>
            <a:off x="627840" y="3036960"/>
            <a:ext cx="4728240" cy="1017000"/>
          </a:xfrm>
          <a:prstGeom prst="rect">
            <a:avLst/>
          </a:prstGeom>
          <a:noFill/>
          <a:ln w="0">
            <a:noFill/>
          </a:ln>
        </p:spPr>
      </p:pic>
      <p:pic>
        <p:nvPicPr>
          <p:cNvPr id="574" name="Picture 11"/>
          <p:cNvPicPr/>
          <p:nvPr/>
        </p:nvPicPr>
        <p:blipFill>
          <a:blip r:embed="rId2"/>
          <a:stretch/>
        </p:blipFill>
        <p:spPr>
          <a:xfrm>
            <a:off x="627840" y="4054680"/>
            <a:ext cx="4728240" cy="876600"/>
          </a:xfrm>
          <a:prstGeom prst="rect">
            <a:avLst/>
          </a:prstGeom>
          <a:noFill/>
          <a:ln w="0">
            <a:noFill/>
          </a:ln>
        </p:spPr>
      </p:pic>
      <p:sp>
        <p:nvSpPr>
          <p:cNvPr id="575" name="TextBox 12"/>
          <p:cNvSpPr/>
          <p:nvPr/>
        </p:nvSpPr>
        <p:spPr>
          <a:xfrm>
            <a:off x="5356440" y="3165120"/>
            <a:ext cx="3331080" cy="160020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accent3"/>
                </a:solidFill>
                <a:effectLst/>
                <a:uFillTx/>
                <a:latin typeface="Arial"/>
                <a:ea typeface="Arial"/>
              </a:rPr>
              <a:t>Total Participation </a:t>
            </a:r>
            <a:r>
              <a:rPr lang="en-US" sz="1400" b="0" u="none" strike="noStrike">
                <a:solidFill>
                  <a:schemeClr val="lt1"/>
                </a:solidFill>
                <a:effectLst/>
                <a:uFillTx/>
                <a:latin typeface="Arial"/>
                <a:ea typeface="Arial"/>
              </a:rPr>
              <a:t>– Every dept needs 1 or many employees and every employee must have 1 dept.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Partial Participation </a:t>
            </a:r>
            <a:r>
              <a:rPr lang="en-US" sz="1400" b="0" u="none" strike="noStrike">
                <a:solidFill>
                  <a:schemeClr val="lt1"/>
                </a:solidFill>
                <a:effectLst/>
                <a:uFillTx/>
                <a:latin typeface="Arial"/>
                <a:ea typeface="Arial"/>
              </a:rPr>
              <a:t>– 1 employee must manage each department. But every employee need not be a manager. </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Attributes of Relationship Types</a:t>
            </a:r>
            <a:endParaRPr lang="en-US" sz="3000" b="0" u="none" strike="noStrike">
              <a:solidFill>
                <a:srgbClr val="000000"/>
              </a:solidFill>
              <a:effectLst/>
              <a:uFillTx/>
              <a:latin typeface="Arial"/>
            </a:endParaRPr>
          </a:p>
        </p:txBody>
      </p:sp>
      <p:cxnSp>
        <p:nvCxnSpPr>
          <p:cNvPr id="577"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578" name="TextBox 5"/>
          <p:cNvSpPr/>
          <p:nvPr/>
        </p:nvSpPr>
        <p:spPr>
          <a:xfrm>
            <a:off x="5394240" y="1300680"/>
            <a:ext cx="2696760" cy="7383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In M:N relationships, the attribute MUST be represented on the relationship. </a:t>
            </a:r>
            <a:endParaRPr lang="en-US" sz="1400" b="0" u="none" strike="noStrike">
              <a:solidFill>
                <a:srgbClr val="FFFFFF"/>
              </a:solidFill>
              <a:effectLst/>
              <a:uFillTx/>
              <a:latin typeface="Arial"/>
            </a:endParaRPr>
          </a:p>
        </p:txBody>
      </p:sp>
      <p:pic>
        <p:nvPicPr>
          <p:cNvPr id="579" name="Picture 9"/>
          <p:cNvPicPr/>
          <p:nvPr/>
        </p:nvPicPr>
        <p:blipFill>
          <a:blip r:embed="rId1"/>
          <a:stretch/>
        </p:blipFill>
        <p:spPr>
          <a:xfrm>
            <a:off x="971280" y="933840"/>
            <a:ext cx="4069080" cy="1253160"/>
          </a:xfrm>
          <a:prstGeom prst="rect">
            <a:avLst/>
          </a:prstGeom>
          <a:noFill/>
          <a:ln w="0">
            <a:noFill/>
          </a:ln>
        </p:spPr>
      </p:pic>
      <p:pic>
        <p:nvPicPr>
          <p:cNvPr id="580" name="Picture 14"/>
          <p:cNvPicPr/>
          <p:nvPr/>
        </p:nvPicPr>
        <p:blipFill>
          <a:blip r:embed="rId2"/>
          <a:stretch/>
        </p:blipFill>
        <p:spPr>
          <a:xfrm>
            <a:off x="964080" y="2297160"/>
            <a:ext cx="4069080" cy="1245240"/>
          </a:xfrm>
          <a:prstGeom prst="rect">
            <a:avLst/>
          </a:prstGeom>
          <a:noFill/>
          <a:ln w="0">
            <a:noFill/>
          </a:ln>
        </p:spPr>
      </p:pic>
      <p:sp>
        <p:nvSpPr>
          <p:cNvPr id="581" name="TextBox 15"/>
          <p:cNvSpPr/>
          <p:nvPr/>
        </p:nvSpPr>
        <p:spPr>
          <a:xfrm>
            <a:off x="5326920" y="2523240"/>
            <a:ext cx="2958840" cy="224640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In 1:1 relationships, the attribute may be migrated to either of the participating entity types. (Total participation side is preferred)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In 1:N relationships, the attribute may be migrated to the N side of the relationship.  </a:t>
            </a:r>
            <a:endParaRPr lang="en-US" sz="1400" b="0" u="none" strike="noStrike">
              <a:solidFill>
                <a:srgbClr val="FFFFFF"/>
              </a:solidFill>
              <a:effectLst/>
              <a:uFillTx/>
              <a:latin typeface="Arial"/>
            </a:endParaRPr>
          </a:p>
        </p:txBody>
      </p:sp>
      <p:pic>
        <p:nvPicPr>
          <p:cNvPr id="582" name="Picture 17"/>
          <p:cNvPicPr/>
          <p:nvPr/>
        </p:nvPicPr>
        <p:blipFill>
          <a:blip r:embed="rId3"/>
          <a:stretch/>
        </p:blipFill>
        <p:spPr>
          <a:xfrm>
            <a:off x="971280" y="3651120"/>
            <a:ext cx="4069080" cy="127980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p>
            <a:pPr indent="0" algn="l">
              <a:lnSpc>
                <a:spcPct val="100000"/>
              </a:lnSpc>
              <a:buNone/>
              <a:tabLst>
                <a:tab pos="0" algn="l"/>
              </a:tabLst>
            </a:pPr>
            <a:r>
              <a:rPr lang="en" sz="2800" b="0" u="none" strike="noStrike">
                <a:solidFill>
                  <a:schemeClr val="lt1"/>
                </a:solidFill>
                <a:effectLst/>
                <a:uFillTx/>
                <a:latin typeface="Hammersmith One"/>
                <a:ea typeface="Hammersmith One"/>
              </a:rPr>
              <a:t>Database Normalization</a:t>
            </a:r>
            <a:endParaRPr lang="en-US" sz="2800" b="0" u="none" strike="noStrike">
              <a:solidFill>
                <a:schemeClr val="accent3"/>
              </a:solidFill>
              <a:effectLst/>
              <a:uFillTx/>
              <a:latin typeface="Hammersmith One"/>
            </a:endParaRPr>
          </a:p>
        </p:txBody>
      </p:sp>
      <p:sp>
        <p:nvSpPr>
          <p:cNvPr id="584"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p>
            <a:pPr indent="0" algn="l">
              <a:lnSpc>
                <a:spcPct val="100000"/>
              </a:lnSpc>
              <a:buNone/>
              <a:tabLst>
                <a:tab pos="0" algn="l"/>
              </a:tabLst>
            </a:pPr>
            <a:r>
              <a:rPr lang="en" sz="6000" b="0" u="none" strike="noStrike">
                <a:solidFill>
                  <a:schemeClr val="accent3"/>
                </a:solidFill>
                <a:effectLst/>
                <a:uFillTx/>
                <a:latin typeface="Hammersmith One"/>
                <a:ea typeface="Hammersmith One"/>
              </a:rPr>
              <a:t>04</a:t>
            </a:r>
            <a:endParaRPr lang="en-US" sz="6000" b="0" u="none" strike="noStrike">
              <a:solidFill>
                <a:schemeClr val="accent3"/>
              </a:solidFill>
              <a:effectLst/>
              <a:uFillTx/>
              <a:latin typeface="Hammersmith One"/>
            </a:endParaRPr>
          </a:p>
        </p:txBody>
      </p:sp>
      <p:grpSp>
        <p:nvGrpSpPr>
          <p:cNvPr id="585" name="Google Shape;407;p30"/>
          <p:cNvGrpSpPr/>
          <p:nvPr/>
        </p:nvGrpSpPr>
        <p:grpSpPr>
          <a:xfrm>
            <a:off x="4455720" y="1542240"/>
            <a:ext cx="4004640" cy="3067920"/>
            <a:chOff x="4455720" y="1542240"/>
            <a:chExt cx="4004640" cy="3067920"/>
          </a:xfrm>
        </p:grpSpPr>
        <p:sp>
          <p:nvSpPr>
            <p:cNvPr id="586"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587"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fillRef idx="0"/>
            <a:effectRef idx="0"/>
            <a:fontRef idx="minor"/>
          </p:style>
          <p:txBody>
            <a:bodyPr tIns="1440" bIns="1440" anchor="ctr">
              <a:noAutofit/>
            </a:bodyPr>
            <a:p>
              <a:endParaRPr lang="en-US" sz="1400" b="0" u="none" strike="noStrike">
                <a:solidFill>
                  <a:srgbClr val="000000"/>
                </a:solidFill>
                <a:effectLst/>
                <a:uFillTx/>
                <a:latin typeface="Arial"/>
              </a:endParaRPr>
            </a:p>
          </p:txBody>
        </p:sp>
        <p:sp>
          <p:nvSpPr>
            <p:cNvPr id="588"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589"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590"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591"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592"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fillRef idx="0"/>
            <a:effectRef idx="0"/>
            <a:fontRef idx="minor"/>
          </p:style>
          <p:txBody>
            <a:bodyPr tIns="65880" bIns="65880" anchor="ctr">
              <a:noAutofit/>
            </a:bodyPr>
            <a:p>
              <a:endParaRPr lang="en-US" sz="1400" b="0" u="none" strike="noStrike">
                <a:solidFill>
                  <a:srgbClr val="000000"/>
                </a:solidFill>
                <a:effectLst/>
                <a:uFillTx/>
                <a:latin typeface="Arial"/>
              </a:endParaRPr>
            </a:p>
          </p:txBody>
        </p:sp>
        <p:sp>
          <p:nvSpPr>
            <p:cNvPr id="593"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fillRef idx="0"/>
            <a:effectRef idx="0"/>
            <a:fontRef idx="minor"/>
          </p:style>
          <p:txBody>
            <a:bodyPr tIns="65880" bIns="65880" anchor="ctr">
              <a:noAutofit/>
            </a:bodyPr>
            <a:p>
              <a:endParaRPr lang="en-US" sz="1400" b="0" u="none" strike="noStrike">
                <a:solidFill>
                  <a:srgbClr val="000000"/>
                </a:solidFill>
                <a:effectLst/>
                <a:uFillTx/>
                <a:latin typeface="Arial"/>
              </a:endParaRPr>
            </a:p>
          </p:txBody>
        </p:sp>
        <p:sp>
          <p:nvSpPr>
            <p:cNvPr id="594"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95"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96"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97"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598"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fillRef idx="0"/>
            <a:effectRef idx="0"/>
            <a:fontRef idx="minor"/>
          </p:style>
          <p:txBody>
            <a:bodyPr tIns="76680" bIns="76680" anchor="ctr">
              <a:noAutofit/>
            </a:bodyPr>
            <a:p>
              <a:endParaRPr lang="en-US" sz="1400" b="0" u="none" strike="noStrike">
                <a:solidFill>
                  <a:srgbClr val="000000"/>
                </a:solidFill>
                <a:effectLst/>
                <a:uFillTx/>
                <a:latin typeface="Arial"/>
              </a:endParaRPr>
            </a:p>
          </p:txBody>
        </p:sp>
        <p:sp>
          <p:nvSpPr>
            <p:cNvPr id="599"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00"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01"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02"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03"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04"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05"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fillRef idx="0"/>
            <a:effectRef idx="0"/>
            <a:fontRef idx="minor"/>
          </p:style>
          <p:txBody>
            <a:bodyPr tIns="86400" bIns="86400" anchor="ctr">
              <a:noAutofit/>
            </a:bodyPr>
            <a:p>
              <a:endParaRPr lang="en-US" sz="1400" b="0" u="none" strike="noStrike">
                <a:solidFill>
                  <a:srgbClr val="000000"/>
                </a:solidFill>
                <a:effectLst/>
                <a:uFillTx/>
                <a:latin typeface="Arial"/>
              </a:endParaRPr>
            </a:p>
          </p:txBody>
        </p:sp>
        <p:sp>
          <p:nvSpPr>
            <p:cNvPr id="606"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fillRef idx="0"/>
            <a:effectRef idx="0"/>
            <a:fontRef idx="minor"/>
          </p:style>
          <p:txBody>
            <a:bodyPr tIns="42840" bIns="42840" anchor="ctr">
              <a:noAutofit/>
            </a:bodyPr>
            <a:p>
              <a:endParaRPr lang="en-US" sz="1400" b="0" u="none" strike="noStrike">
                <a:solidFill>
                  <a:srgbClr val="000000"/>
                </a:solidFill>
                <a:effectLst/>
                <a:uFillTx/>
                <a:latin typeface="Arial"/>
              </a:endParaRPr>
            </a:p>
          </p:txBody>
        </p:sp>
        <p:sp>
          <p:nvSpPr>
            <p:cNvPr id="607"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08"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09"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fillRef idx="0"/>
            <a:effectRef idx="0"/>
            <a:fontRef idx="minor"/>
          </p:style>
          <p:txBody>
            <a:bodyPr tIns="20160" bIns="20160" anchor="ctr">
              <a:noAutofit/>
            </a:bodyPr>
            <a:p>
              <a:endParaRPr lang="en-US" sz="1400" b="0" u="none" strike="noStrike">
                <a:solidFill>
                  <a:srgbClr val="000000"/>
                </a:solidFill>
                <a:effectLst/>
                <a:uFillTx/>
                <a:latin typeface="Arial"/>
              </a:endParaRPr>
            </a:p>
          </p:txBody>
        </p:sp>
        <p:sp>
          <p:nvSpPr>
            <p:cNvPr id="610"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fillRef idx="0"/>
            <a:effectRef idx="0"/>
            <a:fontRef idx="minor"/>
          </p:style>
          <p:txBody>
            <a:bodyPr tIns="25200" bIns="25200" anchor="ctr">
              <a:noAutofit/>
            </a:bodyPr>
            <a:p>
              <a:endParaRPr lang="en-US" sz="1400" b="0" u="none" strike="noStrike">
                <a:solidFill>
                  <a:srgbClr val="000000"/>
                </a:solidFill>
                <a:effectLst/>
                <a:uFillTx/>
                <a:latin typeface="Arial"/>
              </a:endParaRPr>
            </a:p>
          </p:txBody>
        </p:sp>
        <p:sp>
          <p:nvSpPr>
            <p:cNvPr id="611"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fillRef idx="0"/>
            <a:effectRef idx="0"/>
            <a:fontRef idx="minor"/>
          </p:style>
          <p:txBody>
            <a:bodyPr tIns="81720" bIns="81720" anchor="ctr">
              <a:noAutofit/>
            </a:bodyPr>
            <a:p>
              <a:endParaRPr lang="en-US" sz="1400" b="0" u="none" strike="noStrike">
                <a:solidFill>
                  <a:srgbClr val="000000"/>
                </a:solidFill>
                <a:effectLst/>
                <a:uFillTx/>
                <a:latin typeface="Arial"/>
              </a:endParaRPr>
            </a:p>
          </p:txBody>
        </p:sp>
        <p:sp>
          <p:nvSpPr>
            <p:cNvPr id="612"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fillRef idx="0"/>
            <a:effectRef idx="0"/>
            <a:fontRef idx="minor"/>
          </p:style>
          <p:txBody>
            <a:bodyPr tIns="67320" bIns="67320" anchor="ctr">
              <a:noAutofit/>
            </a:bodyPr>
            <a:p>
              <a:endParaRPr lang="en-US" sz="1400" b="0" u="none" strike="noStrike">
                <a:solidFill>
                  <a:srgbClr val="000000"/>
                </a:solidFill>
                <a:effectLst/>
                <a:uFillTx/>
                <a:latin typeface="Arial"/>
              </a:endParaRPr>
            </a:p>
          </p:txBody>
        </p:sp>
        <p:sp>
          <p:nvSpPr>
            <p:cNvPr id="613"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fillRef idx="0"/>
            <a:effectRef idx="0"/>
            <a:fontRef idx="minor"/>
          </p:style>
          <p:txBody>
            <a:bodyPr tIns="52920" bIns="52920" anchor="ctr">
              <a:noAutofit/>
            </a:bodyPr>
            <a:p>
              <a:endParaRPr lang="en-US" sz="1400" b="0" u="none" strike="noStrike">
                <a:solidFill>
                  <a:srgbClr val="000000"/>
                </a:solidFill>
                <a:effectLst/>
                <a:uFillTx/>
                <a:latin typeface="Arial"/>
              </a:endParaRPr>
            </a:p>
          </p:txBody>
        </p:sp>
        <p:sp>
          <p:nvSpPr>
            <p:cNvPr id="614"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15"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16"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17"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fillRef idx="0"/>
            <a:effectRef idx="0"/>
            <a:fontRef idx="minor"/>
          </p:style>
          <p:txBody>
            <a:bodyPr tIns="55080" bIns="55080" anchor="ctr">
              <a:noAutofit/>
            </a:bodyPr>
            <a:p>
              <a:endParaRPr lang="en-US" sz="1400" b="0" u="none" strike="noStrike">
                <a:solidFill>
                  <a:srgbClr val="000000"/>
                </a:solidFill>
                <a:effectLst/>
                <a:uFillTx/>
                <a:latin typeface="Arial"/>
              </a:endParaRPr>
            </a:p>
          </p:txBody>
        </p:sp>
        <p:sp>
          <p:nvSpPr>
            <p:cNvPr id="618"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fillRef idx="0"/>
            <a:effectRef idx="0"/>
            <a:fontRef idx="minor"/>
          </p:style>
          <p:txBody>
            <a:bodyPr tIns="38160" bIns="38160" anchor="ctr">
              <a:noAutofit/>
            </a:bodyPr>
            <a:p>
              <a:endParaRPr lang="en-US" sz="1400" b="0" u="none" strike="noStrike">
                <a:solidFill>
                  <a:srgbClr val="000000"/>
                </a:solidFill>
                <a:effectLst/>
                <a:uFillTx/>
                <a:latin typeface="Arial"/>
              </a:endParaRPr>
            </a:p>
          </p:txBody>
        </p:sp>
        <p:sp>
          <p:nvSpPr>
            <p:cNvPr id="619"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20"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21"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fillRef idx="0"/>
            <a:effectRef idx="0"/>
            <a:fontRef idx="minor"/>
          </p:style>
          <p:txBody>
            <a:bodyPr tIns="65160" bIns="65160" anchor="ctr">
              <a:noAutofit/>
            </a:bodyPr>
            <a:p>
              <a:endParaRPr lang="en-US" sz="1400" b="0" u="none" strike="noStrike">
                <a:solidFill>
                  <a:srgbClr val="000000"/>
                </a:solidFill>
                <a:effectLst/>
                <a:uFillTx/>
                <a:latin typeface="Arial"/>
              </a:endParaRPr>
            </a:p>
          </p:txBody>
        </p:sp>
        <p:sp>
          <p:nvSpPr>
            <p:cNvPr id="622"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fillRef idx="0"/>
            <a:effectRef idx="0"/>
            <a:fontRef idx="minor"/>
          </p:style>
          <p:txBody>
            <a:bodyPr tIns="73080" bIns="73080" anchor="ctr">
              <a:noAutofit/>
            </a:bodyPr>
            <a:p>
              <a:endParaRPr lang="en-US" sz="1400" b="0" u="none" strike="noStrike">
                <a:solidFill>
                  <a:srgbClr val="000000"/>
                </a:solidFill>
                <a:effectLst/>
                <a:uFillTx/>
                <a:latin typeface="Arial"/>
              </a:endParaRPr>
            </a:p>
          </p:txBody>
        </p:sp>
        <p:sp>
          <p:nvSpPr>
            <p:cNvPr id="623"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24"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25"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26"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27"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fillRef idx="0"/>
            <a:effectRef idx="0"/>
            <a:fontRef idx="minor"/>
          </p:style>
          <p:txBody>
            <a:bodyPr tIns="10080" bIns="10080" anchor="ctr">
              <a:noAutofit/>
            </a:bodyPr>
            <a:p>
              <a:endParaRPr lang="en-US" sz="1400" b="0" u="none" strike="noStrike">
                <a:solidFill>
                  <a:srgbClr val="000000"/>
                </a:solidFill>
                <a:effectLst/>
                <a:uFillTx/>
                <a:latin typeface="Arial"/>
              </a:endParaRPr>
            </a:p>
          </p:txBody>
        </p:sp>
        <p:sp>
          <p:nvSpPr>
            <p:cNvPr id="628"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29"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fillRef idx="0"/>
            <a:effectRef idx="0"/>
            <a:fontRef idx="minor"/>
          </p:style>
          <p:txBody>
            <a:bodyPr tIns="7200" bIns="7200" anchor="ctr">
              <a:noAutofit/>
            </a:bodyPr>
            <a:p>
              <a:endParaRPr lang="en-US" sz="1400" b="0" u="none" strike="noStrike">
                <a:solidFill>
                  <a:srgbClr val="000000"/>
                </a:solidFill>
                <a:effectLst/>
                <a:uFillTx/>
                <a:latin typeface="Arial"/>
              </a:endParaRPr>
            </a:p>
          </p:txBody>
        </p:sp>
        <p:sp>
          <p:nvSpPr>
            <p:cNvPr id="630"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fillRef idx="0"/>
            <a:effectRef idx="0"/>
            <a:fontRef idx="minor"/>
          </p:style>
          <p:txBody>
            <a:bodyPr tIns="10440" bIns="10440" anchor="ctr">
              <a:noAutofit/>
            </a:bodyPr>
            <a:p>
              <a:endParaRPr lang="en-US" sz="1400" b="0" u="none" strike="noStrike">
                <a:solidFill>
                  <a:srgbClr val="000000"/>
                </a:solidFill>
                <a:effectLst/>
                <a:uFillTx/>
                <a:latin typeface="Arial"/>
              </a:endParaRPr>
            </a:p>
          </p:txBody>
        </p:sp>
        <p:sp>
          <p:nvSpPr>
            <p:cNvPr id="631"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32"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fillRef idx="0"/>
            <a:effectRef idx="0"/>
            <a:fontRef idx="minor"/>
          </p:style>
          <p:txBody>
            <a:bodyPr tIns="8640" bIns="8640" anchor="ctr">
              <a:noAutofit/>
            </a:bodyPr>
            <a:p>
              <a:endParaRPr lang="en-US" sz="1400" b="0" u="none" strike="noStrike">
                <a:solidFill>
                  <a:srgbClr val="000000"/>
                </a:solidFill>
                <a:effectLst/>
                <a:uFillTx/>
                <a:latin typeface="Arial"/>
              </a:endParaRPr>
            </a:p>
          </p:txBody>
        </p:sp>
        <p:sp>
          <p:nvSpPr>
            <p:cNvPr id="633"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fillRef idx="0"/>
            <a:effectRef idx="0"/>
            <a:fontRef idx="minor"/>
          </p:style>
          <p:txBody>
            <a:bodyPr tIns="6480" bIns="6480" anchor="ctr">
              <a:noAutofit/>
            </a:bodyPr>
            <a:p>
              <a:endParaRPr lang="en-US" sz="1400" b="0" u="none" strike="noStrike">
                <a:solidFill>
                  <a:srgbClr val="000000"/>
                </a:solidFill>
                <a:effectLst/>
                <a:uFillTx/>
                <a:latin typeface="Arial"/>
              </a:endParaRPr>
            </a:p>
          </p:txBody>
        </p:sp>
        <p:sp>
          <p:nvSpPr>
            <p:cNvPr id="634"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35"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fillRef idx="0"/>
            <a:effectRef idx="0"/>
            <a:fontRef idx="minor"/>
          </p:style>
          <p:txBody>
            <a:bodyPr tIns="10800" bIns="10800" anchor="ctr">
              <a:noAutofit/>
            </a:bodyPr>
            <a:p>
              <a:endParaRPr lang="en-US" sz="1400" b="0" u="none" strike="noStrike">
                <a:solidFill>
                  <a:srgbClr val="000000"/>
                </a:solidFill>
                <a:effectLst/>
                <a:uFillTx/>
                <a:latin typeface="Arial"/>
              </a:endParaRPr>
            </a:p>
          </p:txBody>
        </p:sp>
        <p:sp>
          <p:nvSpPr>
            <p:cNvPr id="636"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37"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fillRef idx="0"/>
            <a:effectRef idx="0"/>
            <a:fontRef idx="minor"/>
          </p:style>
          <p:txBody>
            <a:bodyPr tIns="88920" bIns="88920" anchor="ctr">
              <a:noAutofit/>
            </a:bodyPr>
            <a:p>
              <a:endParaRPr lang="en-US" sz="1400" b="0" u="none" strike="noStrike">
                <a:solidFill>
                  <a:srgbClr val="000000"/>
                </a:solidFill>
                <a:effectLst/>
                <a:uFillTx/>
                <a:latin typeface="Arial"/>
              </a:endParaRPr>
            </a:p>
          </p:txBody>
        </p:sp>
        <p:sp>
          <p:nvSpPr>
            <p:cNvPr id="638"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fillRef idx="0"/>
            <a:effectRef idx="0"/>
            <a:fontRef idx="minor"/>
          </p:style>
          <p:txBody>
            <a:bodyPr tIns="66960" bIns="66960" anchor="ctr">
              <a:noAutofit/>
            </a:bodyPr>
            <a:p>
              <a:endParaRPr lang="en-US" sz="1400" b="0" u="none" strike="noStrike">
                <a:solidFill>
                  <a:srgbClr val="000000"/>
                </a:solidFill>
                <a:effectLst/>
                <a:uFillTx/>
                <a:latin typeface="Arial"/>
              </a:endParaRPr>
            </a:p>
          </p:txBody>
        </p:sp>
        <p:sp>
          <p:nvSpPr>
            <p:cNvPr id="639"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40"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fillRef idx="0"/>
            <a:effectRef idx="0"/>
            <a:fontRef idx="minor"/>
          </p:style>
          <p:txBody>
            <a:bodyPr tIns="37440" bIns="37440" anchor="ctr">
              <a:noAutofit/>
            </a:bodyPr>
            <a:p>
              <a:endParaRPr lang="en-US" sz="1400" b="0" u="none" strike="noStrike">
                <a:solidFill>
                  <a:srgbClr val="000000"/>
                </a:solidFill>
                <a:effectLst/>
                <a:uFillTx/>
                <a:latin typeface="Arial"/>
              </a:endParaRPr>
            </a:p>
          </p:txBody>
        </p:sp>
        <p:sp>
          <p:nvSpPr>
            <p:cNvPr id="641"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fillRef idx="0"/>
            <a:effectRef idx="0"/>
            <a:fontRef idx="minor"/>
          </p:style>
          <p:txBody>
            <a:bodyPr tIns="47160" bIns="47160" anchor="ctr">
              <a:noAutofit/>
            </a:bodyPr>
            <a:p>
              <a:endParaRPr lang="en-US" sz="1400" b="0" u="none" strike="noStrike">
                <a:solidFill>
                  <a:srgbClr val="000000"/>
                </a:solidFill>
                <a:effectLst/>
                <a:uFillTx/>
                <a:latin typeface="Arial"/>
              </a:endParaRPr>
            </a:p>
          </p:txBody>
        </p:sp>
        <p:sp>
          <p:nvSpPr>
            <p:cNvPr id="642"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43"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fillRef idx="0"/>
            <a:effectRef idx="0"/>
            <a:fontRef idx="minor"/>
          </p:style>
          <p:txBody>
            <a:bodyPr tIns="27360" bIns="27360" anchor="ctr">
              <a:noAutofit/>
            </a:bodyPr>
            <a:p>
              <a:endParaRPr lang="en-US" sz="1400" b="0" u="none" strike="noStrike">
                <a:solidFill>
                  <a:srgbClr val="000000"/>
                </a:solidFill>
                <a:effectLst/>
                <a:uFillTx/>
                <a:latin typeface="Arial"/>
              </a:endParaRPr>
            </a:p>
          </p:txBody>
        </p:sp>
        <p:sp>
          <p:nvSpPr>
            <p:cNvPr id="644"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fillRef idx="0"/>
            <a:effectRef idx="0"/>
            <a:fontRef idx="minor"/>
          </p:style>
          <p:txBody>
            <a:bodyPr tIns="13320" bIns="13320" anchor="ctr">
              <a:noAutofit/>
            </a:bodyPr>
            <a:p>
              <a:endParaRPr lang="en-US" sz="1400" b="0" u="none" strike="noStrike">
                <a:solidFill>
                  <a:srgbClr val="000000"/>
                </a:solidFill>
                <a:effectLst/>
                <a:uFillTx/>
                <a:latin typeface="Arial"/>
              </a:endParaRPr>
            </a:p>
          </p:txBody>
        </p:sp>
        <p:sp>
          <p:nvSpPr>
            <p:cNvPr id="645"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fillRef idx="0"/>
            <a:effectRef idx="0"/>
            <a:fontRef idx="minor"/>
          </p:style>
          <p:txBody>
            <a:bodyPr tIns="3600" bIns="3600" anchor="ctr">
              <a:noAutofit/>
            </a:bodyPr>
            <a:p>
              <a:endParaRPr lang="en-US" sz="1400" b="0" u="none" strike="noStrike">
                <a:solidFill>
                  <a:srgbClr val="000000"/>
                </a:solidFill>
                <a:effectLst/>
                <a:uFillTx/>
                <a:latin typeface="Arial"/>
              </a:endParaRPr>
            </a:p>
          </p:txBody>
        </p:sp>
        <p:sp>
          <p:nvSpPr>
            <p:cNvPr id="646"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fillRef idx="0"/>
            <a:effectRef idx="0"/>
            <a:fontRef idx="minor"/>
          </p:style>
          <p:txBody>
            <a:bodyPr tIns="25920" bIns="25920" anchor="ctr">
              <a:noAutofit/>
            </a:bodyPr>
            <a:p>
              <a:endParaRPr lang="en-US" sz="1400" b="0" u="none" strike="noStrike">
                <a:solidFill>
                  <a:srgbClr val="000000"/>
                </a:solidFill>
                <a:effectLst/>
                <a:uFillTx/>
                <a:latin typeface="Arial"/>
              </a:endParaRPr>
            </a:p>
          </p:txBody>
        </p:sp>
        <p:sp>
          <p:nvSpPr>
            <p:cNvPr id="647"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fillRef idx="0"/>
            <a:effectRef idx="0"/>
            <a:fontRef idx="minor"/>
          </p:style>
          <p:txBody>
            <a:bodyPr tIns="11160" bIns="11160" anchor="ctr">
              <a:noAutofit/>
            </a:bodyPr>
            <a:p>
              <a:endParaRPr lang="en-US" sz="1400" b="0" u="none" strike="noStrike">
                <a:solidFill>
                  <a:srgbClr val="000000"/>
                </a:solidFill>
                <a:effectLst/>
                <a:uFillTx/>
                <a:latin typeface="Arial"/>
              </a:endParaRPr>
            </a:p>
          </p:txBody>
        </p:sp>
        <p:sp>
          <p:nvSpPr>
            <p:cNvPr id="648"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49"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50"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fillRef idx="0"/>
            <a:effectRef idx="0"/>
            <a:fontRef idx="minor"/>
          </p:style>
          <p:txBody>
            <a:bodyPr tIns="39600" bIns="39600" anchor="ctr">
              <a:noAutofit/>
            </a:bodyPr>
            <a:p>
              <a:endParaRPr lang="en-US" sz="1400" b="0" u="none" strike="noStrike">
                <a:solidFill>
                  <a:srgbClr val="000000"/>
                </a:solidFill>
                <a:effectLst/>
                <a:uFillTx/>
                <a:latin typeface="Arial"/>
              </a:endParaRPr>
            </a:p>
          </p:txBody>
        </p:sp>
        <p:sp>
          <p:nvSpPr>
            <p:cNvPr id="651"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52"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53"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54"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55"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fillRef idx="0"/>
            <a:effectRef idx="0"/>
            <a:fontRef idx="minor"/>
          </p:style>
          <p:txBody>
            <a:bodyPr tIns="18720" bIns="18720" anchor="ctr">
              <a:noAutofit/>
            </a:bodyPr>
            <a:p>
              <a:endParaRPr lang="en-US" sz="1400" b="0" u="none" strike="noStrike">
                <a:solidFill>
                  <a:srgbClr val="000000"/>
                </a:solidFill>
                <a:effectLst/>
                <a:uFillTx/>
                <a:latin typeface="Arial"/>
              </a:endParaRPr>
            </a:p>
          </p:txBody>
        </p:sp>
        <p:sp>
          <p:nvSpPr>
            <p:cNvPr id="656"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57"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fillRef idx="0"/>
            <a:effectRef idx="0"/>
            <a:fontRef idx="minor"/>
          </p:style>
          <p:txBody>
            <a:bodyPr tIns="66600" bIns="66600" anchor="ctr">
              <a:noAutofit/>
            </a:bodyPr>
            <a:p>
              <a:endParaRPr lang="en-US" sz="1400" b="0" u="none" strike="noStrike">
                <a:solidFill>
                  <a:srgbClr val="000000"/>
                </a:solidFill>
                <a:effectLst/>
                <a:uFillTx/>
                <a:latin typeface="Arial"/>
              </a:endParaRPr>
            </a:p>
          </p:txBody>
        </p:sp>
        <p:sp>
          <p:nvSpPr>
            <p:cNvPr id="658"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59"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60"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61"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fillRef idx="0"/>
            <a:effectRef idx="0"/>
            <a:fontRef idx="minor"/>
          </p:style>
          <p:txBody>
            <a:bodyPr tIns="37080" bIns="37080" anchor="ctr">
              <a:noAutofit/>
            </a:bodyPr>
            <a:p>
              <a:endParaRPr lang="en-US" sz="1400" b="0" u="none" strike="noStrike">
                <a:solidFill>
                  <a:srgbClr val="000000"/>
                </a:solidFill>
                <a:effectLst/>
                <a:uFillTx/>
                <a:latin typeface="Arial"/>
              </a:endParaRPr>
            </a:p>
          </p:txBody>
        </p:sp>
        <p:sp>
          <p:nvSpPr>
            <p:cNvPr id="662"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fillRef idx="0"/>
            <a:effectRef idx="0"/>
            <a:fontRef idx="minor"/>
          </p:style>
          <p:txBody>
            <a:bodyPr tIns="16920" bIns="16920" anchor="ctr">
              <a:noAutofit/>
            </a:bodyPr>
            <a:p>
              <a:endParaRPr lang="en-US" sz="1400" b="0" u="none" strike="noStrike">
                <a:solidFill>
                  <a:srgbClr val="000000"/>
                </a:solidFill>
                <a:effectLst/>
                <a:uFillTx/>
                <a:latin typeface="Arial"/>
              </a:endParaRPr>
            </a:p>
          </p:txBody>
        </p:sp>
        <p:sp>
          <p:nvSpPr>
            <p:cNvPr id="663"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fillRef idx="0"/>
            <a:effectRef idx="0"/>
            <a:fontRef idx="minor"/>
          </p:style>
          <p:txBody>
            <a:bodyPr tIns="18360" bIns="18360" anchor="ctr">
              <a:noAutofit/>
            </a:bodyPr>
            <a:p>
              <a:endParaRPr lang="en-US" sz="1400" b="0" u="none" strike="noStrike">
                <a:solidFill>
                  <a:srgbClr val="000000"/>
                </a:solidFill>
                <a:effectLst/>
                <a:uFillTx/>
                <a:latin typeface="Arial"/>
              </a:endParaRPr>
            </a:p>
          </p:txBody>
        </p:sp>
        <p:sp>
          <p:nvSpPr>
            <p:cNvPr id="664"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fillRef idx="0"/>
            <a:effectRef idx="0"/>
            <a:fontRef idx="minor"/>
          </p:style>
          <p:txBody>
            <a:bodyPr tIns="47880" bIns="47880" anchor="ctr">
              <a:noAutofit/>
            </a:bodyPr>
            <a:p>
              <a:endParaRPr lang="en-US" sz="1400" b="0" u="none" strike="noStrike">
                <a:solidFill>
                  <a:srgbClr val="000000"/>
                </a:solidFill>
                <a:effectLst/>
                <a:uFillTx/>
                <a:latin typeface="Arial"/>
              </a:endParaRPr>
            </a:p>
          </p:txBody>
        </p:sp>
        <p:sp>
          <p:nvSpPr>
            <p:cNvPr id="665"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fillRef idx="0"/>
            <a:effectRef idx="0"/>
            <a:fontRef idx="minor"/>
          </p:style>
          <p:txBody>
            <a:bodyPr tIns="60480" bIns="60480" anchor="ctr">
              <a:noAutofit/>
            </a:bodyPr>
            <a:p>
              <a:endParaRPr lang="en-US" sz="1400" b="0" u="none" strike="noStrike">
                <a:solidFill>
                  <a:srgbClr val="000000"/>
                </a:solidFill>
                <a:effectLst/>
                <a:uFillTx/>
                <a:latin typeface="Arial"/>
              </a:endParaRPr>
            </a:p>
          </p:txBody>
        </p:sp>
        <p:sp>
          <p:nvSpPr>
            <p:cNvPr id="666"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fillRef idx="0"/>
            <a:effectRef idx="0"/>
            <a:fontRef idx="minor"/>
          </p:style>
          <p:txBody>
            <a:bodyPr tIns="38160" bIns="38160" anchor="ctr">
              <a:noAutofit/>
            </a:bodyPr>
            <a:p>
              <a:endParaRPr lang="en-US" sz="1400" b="0" u="none" strike="noStrike">
                <a:solidFill>
                  <a:srgbClr val="000000"/>
                </a:solidFill>
                <a:effectLst/>
                <a:uFillTx/>
                <a:latin typeface="Arial"/>
              </a:endParaRPr>
            </a:p>
          </p:txBody>
        </p:sp>
      </p:grpSp>
      <p:sp>
        <p:nvSpPr>
          <p:cNvPr id="667" name="Google Shape;489;p30"/>
          <p:cNvSpPr/>
          <p:nvPr/>
        </p:nvSpPr>
        <p:spPr>
          <a:xfrm flipH="1" rot="11410200">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668" name="Google Shape;490;p30"/>
          <p:cNvSpPr/>
          <p:nvPr/>
        </p:nvSpPr>
        <p:spPr>
          <a:xfrm flipH="1" rot="11410200">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What is normalization &amp; 1rst Normal Form </a:t>
            </a:r>
            <a:endParaRPr lang="en-US" sz="3000" b="0" u="none" strike="noStrike">
              <a:solidFill>
                <a:srgbClr val="000000"/>
              </a:solidFill>
              <a:effectLst/>
              <a:uFillTx/>
              <a:latin typeface="Arial"/>
            </a:endParaRPr>
          </a:p>
        </p:txBody>
      </p:sp>
      <p:cxnSp>
        <p:nvCxnSpPr>
          <p:cNvPr id="670"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671" name="TextBox 5"/>
          <p:cNvSpPr/>
          <p:nvPr/>
        </p:nvSpPr>
        <p:spPr>
          <a:xfrm>
            <a:off x="5344560" y="1352520"/>
            <a:ext cx="3253320" cy="116928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The domain of an attribute must include only atomic (simple, indivisible) values and that the value of any attribute in a tuple must be a single value from the domain of that attribute.</a:t>
            </a:r>
            <a:endParaRPr lang="en-US" sz="1400" b="0" u="none" strike="noStrike">
              <a:solidFill>
                <a:srgbClr val="FFFFFF"/>
              </a:solidFill>
              <a:effectLst/>
              <a:uFillTx/>
              <a:latin typeface="Arial"/>
            </a:endParaRPr>
          </a:p>
        </p:txBody>
      </p:sp>
      <p:pic>
        <p:nvPicPr>
          <p:cNvPr id="672" name="Picture 3"/>
          <p:cNvPicPr/>
          <p:nvPr/>
        </p:nvPicPr>
        <p:blipFill>
          <a:blip r:embed="rId1"/>
          <a:stretch/>
        </p:blipFill>
        <p:spPr>
          <a:xfrm>
            <a:off x="226800" y="1352520"/>
            <a:ext cx="4763160" cy="1424880"/>
          </a:xfrm>
          <a:prstGeom prst="rect">
            <a:avLst/>
          </a:prstGeom>
          <a:noFill/>
          <a:ln w="0">
            <a:noFill/>
          </a:ln>
        </p:spPr>
      </p:pic>
      <p:pic>
        <p:nvPicPr>
          <p:cNvPr id="673" name="Picture 7"/>
          <p:cNvPicPr/>
          <p:nvPr/>
        </p:nvPicPr>
        <p:blipFill>
          <a:blip r:embed="rId2"/>
          <a:stretch/>
        </p:blipFill>
        <p:spPr>
          <a:xfrm>
            <a:off x="1665720" y="3206520"/>
            <a:ext cx="6648480" cy="150804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2</a:t>
            </a:r>
            <a:r>
              <a:rPr lang="en-US" sz="3000" b="0" u="none" strike="noStrike" baseline="30000">
                <a:solidFill>
                  <a:srgbClr val="FF8B7B"/>
                </a:solidFill>
                <a:effectLst/>
                <a:uFillTx/>
                <a:latin typeface="Hammersmith One"/>
                <a:ea typeface="Hammersmith One"/>
              </a:rPr>
              <a:t>nd</a:t>
            </a:r>
            <a:r>
              <a:rPr lang="en-US" sz="3000" b="0" u="none" strike="noStrike">
                <a:solidFill>
                  <a:srgbClr val="FF8B7B"/>
                </a:solidFill>
                <a:effectLst/>
                <a:uFillTx/>
                <a:latin typeface="Hammersmith One"/>
                <a:ea typeface="Hammersmith One"/>
              </a:rPr>
              <a:t> Normal Form</a:t>
            </a:r>
            <a:endParaRPr lang="en-US" sz="3000" b="0" u="none" strike="noStrike">
              <a:solidFill>
                <a:srgbClr val="000000"/>
              </a:solidFill>
              <a:effectLst/>
              <a:uFillTx/>
              <a:latin typeface="Arial"/>
            </a:endParaRPr>
          </a:p>
        </p:txBody>
      </p:sp>
      <p:cxnSp>
        <p:nvCxnSpPr>
          <p:cNvPr id="675"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676" name="TextBox 5"/>
          <p:cNvSpPr/>
          <p:nvPr/>
        </p:nvSpPr>
        <p:spPr>
          <a:xfrm>
            <a:off x="6550560" y="1329840"/>
            <a:ext cx="2167200" cy="7383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Each non-key column in a table is fully dependent on the primary key. </a:t>
            </a:r>
            <a:endParaRPr lang="en-US" sz="1400" b="0" u="none" strike="noStrike">
              <a:solidFill>
                <a:srgbClr val="FFFFFF"/>
              </a:solidFill>
              <a:effectLst/>
              <a:uFillTx/>
              <a:latin typeface="Arial"/>
            </a:endParaRPr>
          </a:p>
        </p:txBody>
      </p:sp>
      <p:pic>
        <p:nvPicPr>
          <p:cNvPr id="677" name="Picture 7"/>
          <p:cNvPicPr/>
          <p:nvPr/>
        </p:nvPicPr>
        <p:blipFill>
          <a:blip r:embed="rId1"/>
          <a:stretch/>
        </p:blipFill>
        <p:spPr>
          <a:xfrm>
            <a:off x="1517040" y="2873520"/>
            <a:ext cx="6109920" cy="2023200"/>
          </a:xfrm>
          <a:prstGeom prst="rect">
            <a:avLst/>
          </a:prstGeom>
          <a:noFill/>
          <a:ln w="0">
            <a:noFill/>
          </a:ln>
        </p:spPr>
      </p:pic>
      <p:graphicFrame>
        <p:nvGraphicFramePr>
          <p:cNvPr id="678" name="Table 8"/>
          <p:cNvGraphicFramePr/>
          <p:nvPr/>
        </p:nvGraphicFramePr>
        <p:xfrm>
          <a:off x="262440" y="979200"/>
          <a:ext cx="6095520" cy="1483200"/>
        </p:xfrm>
        <a:graphic>
          <a:graphicData uri="http://schemas.openxmlformats.org/drawingml/2006/table">
            <a:tbl>
              <a:tblPr/>
              <a:tblGrid>
                <a:gridCol w="1523880"/>
                <a:gridCol w="1523880"/>
                <a:gridCol w="1523880"/>
                <a:gridCol w="1523880"/>
              </a:tblGrid>
              <a:tr h="370800">
                <a:tc>
                  <a:txBody>
                    <a:bodyPr anchor="t">
                      <a:noAutofit/>
                    </a:bodyPr>
                    <a:p>
                      <a:pPr>
                        <a:lnSpc>
                          <a:spcPct val="100000"/>
                        </a:lnSpc>
                      </a:pPr>
                      <a:r>
                        <a:rPr lang="en-US" sz="1400" b="1" u="none" strike="noStrike">
                          <a:solidFill>
                            <a:schemeClr val="lt1"/>
                          </a:solidFill>
                          <a:effectLst/>
                          <a:uFillTx/>
                          <a:latin typeface="Arial"/>
                          <a:ea typeface="Arial"/>
                        </a:rPr>
                        <a:t>Employee_Id</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nchor="t">
                      <a:noAutofit/>
                    </a:bodyPr>
                    <a:p>
                      <a:pPr>
                        <a:lnSpc>
                          <a:spcPct val="100000"/>
                        </a:lnSpc>
                      </a:pPr>
                      <a:r>
                        <a:rPr lang="en-US" sz="1400" b="1" u="none" strike="noStrike">
                          <a:solidFill>
                            <a:schemeClr val="lt1"/>
                          </a:solidFill>
                          <a:effectLst/>
                          <a:uFillTx/>
                          <a:latin typeface="Arial"/>
                          <a:ea typeface="Arial"/>
                        </a:rPr>
                        <a:t>Name</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nchor="t">
                      <a:noAutofit/>
                    </a:bodyPr>
                    <a:p>
                      <a:pPr>
                        <a:lnSpc>
                          <a:spcPct val="100000"/>
                        </a:lnSpc>
                      </a:pPr>
                      <a:r>
                        <a:rPr lang="en-US" sz="1400" b="1" u="none" strike="noStrike">
                          <a:solidFill>
                            <a:schemeClr val="lt1"/>
                          </a:solidFill>
                          <a:effectLst/>
                          <a:uFillTx/>
                          <a:latin typeface="Arial"/>
                          <a:ea typeface="Arial"/>
                        </a:rPr>
                        <a:t>Phone_Number</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nchor="t">
                      <a:noAutofit/>
                    </a:bodyPr>
                    <a:p>
                      <a:pPr>
                        <a:lnSpc>
                          <a:spcPct val="100000"/>
                        </a:lnSpc>
                      </a:pPr>
                      <a:r>
                        <a:rPr lang="en-US" sz="1400" b="1" u="none" strike="noStrike">
                          <a:solidFill>
                            <a:schemeClr val="lt1"/>
                          </a:solidFill>
                          <a:effectLst/>
                          <a:uFillTx/>
                          <a:latin typeface="Arial"/>
                          <a:ea typeface="Arial"/>
                        </a:rPr>
                        <a:t>Department</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r>
              <a:tr h="370800">
                <a:tc>
                  <a:txBody>
                    <a:bodyPr anchor="t">
                      <a:noAutofit/>
                    </a:bodyPr>
                    <a:p>
                      <a:pPr>
                        <a:lnSpc>
                          <a:spcPct val="100000"/>
                        </a:lnSpc>
                      </a:pPr>
                      <a:r>
                        <a:rPr lang="en-US" sz="1400" b="0" u="none" strike="noStrike">
                          <a:solidFill>
                            <a:schemeClr val="dk1"/>
                          </a:solidFill>
                          <a:effectLst/>
                          <a:uFillTx/>
                          <a:latin typeface="Arial"/>
                          <a:ea typeface="Arial"/>
                        </a:rPr>
                        <a:t>1</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nchor="t">
                      <a:noAutofit/>
                    </a:bodyPr>
                    <a:p>
                      <a:pPr>
                        <a:lnSpc>
                          <a:spcPct val="100000"/>
                        </a:lnSpc>
                      </a:pPr>
                      <a:r>
                        <a:rPr lang="en-US" sz="1400" b="0" u="none" strike="noStrike">
                          <a:solidFill>
                            <a:schemeClr val="dk1"/>
                          </a:solidFill>
                          <a:effectLst/>
                          <a:uFillTx/>
                          <a:latin typeface="Arial"/>
                          <a:ea typeface="Arial"/>
                        </a:rPr>
                        <a:t>John Smith</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nchor="t">
                      <a:noAutofit/>
                    </a:bodyPr>
                    <a:p>
                      <a:pPr>
                        <a:lnSpc>
                          <a:spcPct val="100000"/>
                        </a:lnSpc>
                      </a:pPr>
                      <a:r>
                        <a:rPr lang="en-US" sz="1400" b="0" u="none" strike="noStrike">
                          <a:solidFill>
                            <a:schemeClr val="dk1"/>
                          </a:solidFill>
                          <a:effectLst/>
                          <a:uFillTx/>
                          <a:latin typeface="Arial"/>
                          <a:ea typeface="Arial"/>
                        </a:rPr>
                        <a:t>555-555-5555</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nchor="t">
                      <a:noAutofit/>
                    </a:bodyPr>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r>
              <a:tr h="370800">
                <a:tc>
                  <a:txBody>
                    <a:bodyPr anchor="t">
                      <a:noAutofit/>
                    </a:bodyPr>
                    <a:p>
                      <a:pPr>
                        <a:lnSpc>
                          <a:spcPct val="100000"/>
                        </a:lnSpc>
                      </a:pPr>
                      <a:r>
                        <a:rPr lang="en-US" sz="1400" b="0" u="none" strike="noStrike">
                          <a:solidFill>
                            <a:schemeClr val="dk1"/>
                          </a:solidFill>
                          <a:effectLst/>
                          <a:uFillTx/>
                          <a:latin typeface="Arial"/>
                          <a:ea typeface="Arial"/>
                        </a:rPr>
                        <a:t>2</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nchor="t">
                      <a:noAutofit/>
                    </a:bodyPr>
                    <a:p>
                      <a:pPr>
                        <a:lnSpc>
                          <a:spcPct val="100000"/>
                        </a:lnSpc>
                      </a:pPr>
                      <a:r>
                        <a:rPr lang="en-US" sz="1400" b="0" u="none" strike="noStrike">
                          <a:solidFill>
                            <a:schemeClr val="dk1"/>
                          </a:solidFill>
                          <a:effectLst/>
                          <a:uFillTx/>
                          <a:latin typeface="Arial"/>
                          <a:ea typeface="Arial"/>
                        </a:rPr>
                        <a:t>Jane Doe</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nchor="t">
                      <a:noAutofit/>
                    </a:bodyPr>
                    <a:p>
                      <a:pPr>
                        <a:lnSpc>
                          <a:spcPct val="100000"/>
                        </a:lnSpc>
                      </a:pPr>
                      <a:r>
                        <a:rPr lang="en-US" sz="1400" b="0" u="none" strike="noStrike">
                          <a:solidFill>
                            <a:schemeClr val="dk1"/>
                          </a:solidFill>
                          <a:effectLst/>
                          <a:uFillTx/>
                          <a:latin typeface="Arial"/>
                          <a:ea typeface="Arial"/>
                        </a:rPr>
                        <a:t>555-555-5555</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nchor="t">
                      <a:noAutofit/>
                    </a:bodyPr>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r>
              <a:tr h="370800">
                <a:tc>
                  <a:txBody>
                    <a:bodyPr anchor="t">
                      <a:noAutofit/>
                    </a:bodyPr>
                    <a:p>
                      <a:pPr>
                        <a:lnSpc>
                          <a:spcPct val="100000"/>
                        </a:lnSpc>
                      </a:pPr>
                      <a:r>
                        <a:rPr lang="en-US" sz="1400" b="0" u="none" strike="noStrike">
                          <a:solidFill>
                            <a:schemeClr val="dk1"/>
                          </a:solidFill>
                          <a:effectLst/>
                          <a:uFillTx/>
                          <a:latin typeface="Arial"/>
                          <a:ea typeface="Arial"/>
                        </a:rPr>
                        <a:t>3</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nchor="t">
                      <a:noAutofit/>
                    </a:bodyPr>
                    <a:p>
                      <a:pPr>
                        <a:lnSpc>
                          <a:spcPct val="100000"/>
                        </a:lnSpc>
                      </a:pPr>
                      <a:r>
                        <a:rPr lang="en-US" sz="1400" b="0" u="none" strike="noStrike">
                          <a:solidFill>
                            <a:schemeClr val="dk1"/>
                          </a:solidFill>
                          <a:effectLst/>
                          <a:uFillTx/>
                          <a:latin typeface="Arial"/>
                          <a:ea typeface="Arial"/>
                        </a:rPr>
                        <a:t>Hal Emmerich</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nchor="t">
                      <a:noAutofit/>
                    </a:bodyPr>
                    <a:p>
                      <a:pPr>
                        <a:lnSpc>
                          <a:spcPct val="100000"/>
                        </a:lnSpc>
                      </a:pPr>
                      <a:r>
                        <a:rPr lang="en-US" sz="1400" b="0" u="none" strike="noStrike">
                          <a:solidFill>
                            <a:schemeClr val="dk1"/>
                          </a:solidFill>
                          <a:effectLst/>
                          <a:uFillTx/>
                          <a:latin typeface="Arial"/>
                          <a:ea typeface="Arial"/>
                        </a:rPr>
                        <a:t>777-777-7777</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nchor="t">
                      <a:noAutofit/>
                    </a:bodyPr>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nchor="t" marL="91440" marR="91440" marT="45720" marB="45720">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r>
            </a:tbl>
          </a:graphicData>
        </a:graphic>
      </p:graphicFrame>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3rd Normal Form</a:t>
            </a:r>
            <a:endParaRPr lang="en-US" sz="3000" b="0" u="none" strike="noStrike">
              <a:solidFill>
                <a:srgbClr val="000000"/>
              </a:solidFill>
              <a:effectLst/>
              <a:uFillTx/>
              <a:latin typeface="Arial"/>
            </a:endParaRPr>
          </a:p>
        </p:txBody>
      </p:sp>
      <p:cxnSp>
        <p:nvCxnSpPr>
          <p:cNvPr id="680"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681" name="TextBox 5"/>
          <p:cNvSpPr/>
          <p:nvPr/>
        </p:nvSpPr>
        <p:spPr>
          <a:xfrm>
            <a:off x="6550560" y="1329840"/>
            <a:ext cx="2167200" cy="9536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Each non-key column in a table is not transitively dependent on the primary key. </a:t>
            </a:r>
            <a:endParaRPr lang="en-US" sz="1400" b="0" u="none" strike="noStrike">
              <a:solidFill>
                <a:srgbClr val="FFFFFF"/>
              </a:solidFill>
              <a:effectLst/>
              <a:uFillTx/>
              <a:latin typeface="Arial"/>
            </a:endParaRPr>
          </a:p>
        </p:txBody>
      </p:sp>
      <p:pic>
        <p:nvPicPr>
          <p:cNvPr id="682" name="Picture 3"/>
          <p:cNvPicPr/>
          <p:nvPr/>
        </p:nvPicPr>
        <p:blipFill>
          <a:blip r:embed="rId1"/>
          <a:stretch/>
        </p:blipFill>
        <p:spPr>
          <a:xfrm>
            <a:off x="713160" y="1214280"/>
            <a:ext cx="5331240" cy="1628640"/>
          </a:xfrm>
          <a:prstGeom prst="rect">
            <a:avLst/>
          </a:prstGeom>
          <a:noFill/>
          <a:ln w="0">
            <a:noFill/>
          </a:ln>
        </p:spPr>
      </p:pic>
      <p:pic>
        <p:nvPicPr>
          <p:cNvPr id="683" name="Picture 10"/>
          <p:cNvPicPr/>
          <p:nvPr/>
        </p:nvPicPr>
        <p:blipFill>
          <a:blip r:embed="rId2"/>
          <a:stretch/>
        </p:blipFill>
        <p:spPr>
          <a:xfrm>
            <a:off x="225720" y="3191760"/>
            <a:ext cx="4345920" cy="1429920"/>
          </a:xfrm>
          <a:prstGeom prst="rect">
            <a:avLst/>
          </a:prstGeom>
          <a:noFill/>
          <a:ln w="0">
            <a:noFill/>
          </a:ln>
        </p:spPr>
      </p:pic>
      <p:pic>
        <p:nvPicPr>
          <p:cNvPr id="684" name="Picture 12"/>
          <p:cNvPicPr/>
          <p:nvPr/>
        </p:nvPicPr>
        <p:blipFill>
          <a:blip r:embed="rId3"/>
          <a:stretch/>
        </p:blipFill>
        <p:spPr>
          <a:xfrm>
            <a:off x="4859640" y="3191760"/>
            <a:ext cx="4058280" cy="143604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713160" y="140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686"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687" name="TextBox 5"/>
          <p:cNvSpPr/>
          <p:nvPr/>
        </p:nvSpPr>
        <p:spPr>
          <a:xfrm>
            <a:off x="1123560" y="837360"/>
            <a:ext cx="3457800" cy="224640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Step 1: Map Regular Entity Types – create a relation and include all simple attributes of the entity. Choose a Primary Key.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Step 2: Map Weak Entity Types – create a relation and include all simple attributes, also include the foreign key that corresponds to the primary key of the owner entity type. </a:t>
            </a:r>
            <a:endParaRPr lang="en-US" sz="1400" b="0" u="none" strike="noStrike">
              <a:solidFill>
                <a:srgbClr val="FFFFFF"/>
              </a:solidFill>
              <a:effectLst/>
              <a:uFillTx/>
              <a:latin typeface="Arial"/>
            </a:endParaRPr>
          </a:p>
        </p:txBody>
      </p:sp>
      <p:pic>
        <p:nvPicPr>
          <p:cNvPr id="688" name="Picture 10"/>
          <p:cNvPicPr/>
          <p:nvPr/>
        </p:nvPicPr>
        <p:blipFill>
          <a:blip r:embed="rId1"/>
          <a:stretch/>
        </p:blipFill>
        <p:spPr>
          <a:xfrm>
            <a:off x="2842920" y="3394440"/>
            <a:ext cx="3192120" cy="1608840"/>
          </a:xfrm>
          <a:prstGeom prst="rect">
            <a:avLst/>
          </a:prstGeom>
          <a:noFill/>
          <a:ln w="0">
            <a:noFill/>
          </a:ln>
        </p:spPr>
      </p:pic>
      <p:pic>
        <p:nvPicPr>
          <p:cNvPr id="689" name="Picture 12"/>
          <p:cNvPicPr/>
          <p:nvPr/>
        </p:nvPicPr>
        <p:blipFill>
          <a:blip r:embed="rId2"/>
          <a:stretch/>
        </p:blipFill>
        <p:spPr>
          <a:xfrm>
            <a:off x="5331600" y="771120"/>
            <a:ext cx="2946960" cy="257076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p>
            <a:pPr indent="0" algn="l">
              <a:lnSpc>
                <a:spcPct val="100000"/>
              </a:lnSpc>
              <a:buNone/>
              <a:tabLst>
                <a:tab pos="0" algn="l"/>
              </a:tabLst>
            </a:pPr>
            <a:r>
              <a:rPr lang="en" sz="3800" b="0" u="none" strike="noStrike">
                <a:solidFill>
                  <a:schemeClr val="lt1"/>
                </a:solidFill>
                <a:effectLst/>
                <a:uFillTx/>
                <a:latin typeface="Hammersmith One"/>
                <a:ea typeface="Hammersmith One"/>
              </a:rPr>
              <a:t>What is a Database?</a:t>
            </a:r>
            <a:endParaRPr lang="en-US" sz="3800" b="0" u="none" strike="noStrike">
              <a:solidFill>
                <a:schemeClr val="accent3"/>
              </a:solidFill>
              <a:effectLst/>
              <a:uFillTx/>
              <a:latin typeface="Hammersmith One"/>
            </a:endParaRPr>
          </a:p>
        </p:txBody>
      </p:sp>
      <p:sp>
        <p:nvSpPr>
          <p:cNvPr id="214"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p>
            <a:pPr indent="0" algn="l">
              <a:lnSpc>
                <a:spcPct val="100000"/>
              </a:lnSpc>
              <a:buNone/>
              <a:tabLst>
                <a:tab pos="0" algn="l"/>
              </a:tabLst>
            </a:pPr>
            <a:r>
              <a:rPr lang="en" sz="6000" b="0" u="none" strike="noStrike">
                <a:solidFill>
                  <a:schemeClr val="accent3"/>
                </a:solidFill>
                <a:effectLst/>
                <a:uFillTx/>
                <a:latin typeface="Hammersmith One"/>
                <a:ea typeface="Hammersmith One"/>
              </a:rPr>
              <a:t>01</a:t>
            </a:r>
            <a:endParaRPr lang="en-US" sz="6000" b="0" u="none" strike="noStrike">
              <a:solidFill>
                <a:schemeClr val="accent3"/>
              </a:solidFill>
              <a:effectLst/>
              <a:uFillTx/>
              <a:latin typeface="Hammersmith One"/>
            </a:endParaRPr>
          </a:p>
        </p:txBody>
      </p:sp>
      <p:grpSp>
        <p:nvGrpSpPr>
          <p:cNvPr id="215" name="Google Shape;407;p30"/>
          <p:cNvGrpSpPr/>
          <p:nvPr/>
        </p:nvGrpSpPr>
        <p:grpSpPr>
          <a:xfrm>
            <a:off x="4455720" y="1542240"/>
            <a:ext cx="4004640" cy="3067920"/>
            <a:chOff x="4455720" y="1542240"/>
            <a:chExt cx="4004640" cy="3067920"/>
          </a:xfrm>
        </p:grpSpPr>
        <p:sp>
          <p:nvSpPr>
            <p:cNvPr id="216"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217"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fillRef idx="0"/>
            <a:effectRef idx="0"/>
            <a:fontRef idx="minor"/>
          </p:style>
          <p:txBody>
            <a:bodyPr tIns="1440" bIns="1440" anchor="ctr">
              <a:noAutofit/>
            </a:bodyPr>
            <a:p>
              <a:endParaRPr lang="en-US" sz="1400" b="0" u="none" strike="noStrike">
                <a:solidFill>
                  <a:srgbClr val="000000"/>
                </a:solidFill>
                <a:effectLst/>
                <a:uFillTx/>
                <a:latin typeface="Arial"/>
              </a:endParaRPr>
            </a:p>
          </p:txBody>
        </p:sp>
        <p:sp>
          <p:nvSpPr>
            <p:cNvPr id="218"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219"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220"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221"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222"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fillRef idx="0"/>
            <a:effectRef idx="0"/>
            <a:fontRef idx="minor"/>
          </p:style>
          <p:txBody>
            <a:bodyPr tIns="65880" bIns="65880" anchor="ctr">
              <a:noAutofit/>
            </a:bodyPr>
            <a:p>
              <a:endParaRPr lang="en-US" sz="1400" b="0" u="none" strike="noStrike">
                <a:solidFill>
                  <a:srgbClr val="000000"/>
                </a:solidFill>
                <a:effectLst/>
                <a:uFillTx/>
                <a:latin typeface="Arial"/>
              </a:endParaRPr>
            </a:p>
          </p:txBody>
        </p:sp>
        <p:sp>
          <p:nvSpPr>
            <p:cNvPr id="223"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fillRef idx="0"/>
            <a:effectRef idx="0"/>
            <a:fontRef idx="minor"/>
          </p:style>
          <p:txBody>
            <a:bodyPr tIns="65880" bIns="65880" anchor="ctr">
              <a:noAutofit/>
            </a:bodyPr>
            <a:p>
              <a:endParaRPr lang="en-US" sz="1400" b="0" u="none" strike="noStrike">
                <a:solidFill>
                  <a:srgbClr val="000000"/>
                </a:solidFill>
                <a:effectLst/>
                <a:uFillTx/>
                <a:latin typeface="Arial"/>
              </a:endParaRPr>
            </a:p>
          </p:txBody>
        </p:sp>
        <p:sp>
          <p:nvSpPr>
            <p:cNvPr id="224"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25"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26"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27"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28"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fillRef idx="0"/>
            <a:effectRef idx="0"/>
            <a:fontRef idx="minor"/>
          </p:style>
          <p:txBody>
            <a:bodyPr tIns="76680" bIns="76680" anchor="ctr">
              <a:noAutofit/>
            </a:bodyPr>
            <a:p>
              <a:endParaRPr lang="en-US" sz="1400" b="0" u="none" strike="noStrike">
                <a:solidFill>
                  <a:srgbClr val="000000"/>
                </a:solidFill>
                <a:effectLst/>
                <a:uFillTx/>
                <a:latin typeface="Arial"/>
              </a:endParaRPr>
            </a:p>
          </p:txBody>
        </p:sp>
        <p:sp>
          <p:nvSpPr>
            <p:cNvPr id="229"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30"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31"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32"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33"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34"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35"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fillRef idx="0"/>
            <a:effectRef idx="0"/>
            <a:fontRef idx="minor"/>
          </p:style>
          <p:txBody>
            <a:bodyPr tIns="86400" bIns="86400" anchor="ctr">
              <a:noAutofit/>
            </a:bodyPr>
            <a:p>
              <a:endParaRPr lang="en-US" sz="1400" b="0" u="none" strike="noStrike">
                <a:solidFill>
                  <a:srgbClr val="000000"/>
                </a:solidFill>
                <a:effectLst/>
                <a:uFillTx/>
                <a:latin typeface="Arial"/>
              </a:endParaRPr>
            </a:p>
          </p:txBody>
        </p:sp>
        <p:sp>
          <p:nvSpPr>
            <p:cNvPr id="236"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fillRef idx="0"/>
            <a:effectRef idx="0"/>
            <a:fontRef idx="minor"/>
          </p:style>
          <p:txBody>
            <a:bodyPr tIns="42840" bIns="42840" anchor="ctr">
              <a:noAutofit/>
            </a:bodyPr>
            <a:p>
              <a:endParaRPr lang="en-US" sz="1400" b="0" u="none" strike="noStrike">
                <a:solidFill>
                  <a:srgbClr val="000000"/>
                </a:solidFill>
                <a:effectLst/>
                <a:uFillTx/>
                <a:latin typeface="Arial"/>
              </a:endParaRPr>
            </a:p>
          </p:txBody>
        </p:sp>
        <p:sp>
          <p:nvSpPr>
            <p:cNvPr id="237"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38"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39"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fillRef idx="0"/>
            <a:effectRef idx="0"/>
            <a:fontRef idx="minor"/>
          </p:style>
          <p:txBody>
            <a:bodyPr tIns="20160" bIns="20160" anchor="ctr">
              <a:noAutofit/>
            </a:bodyPr>
            <a:p>
              <a:endParaRPr lang="en-US" sz="1400" b="0" u="none" strike="noStrike">
                <a:solidFill>
                  <a:srgbClr val="000000"/>
                </a:solidFill>
                <a:effectLst/>
                <a:uFillTx/>
                <a:latin typeface="Arial"/>
              </a:endParaRPr>
            </a:p>
          </p:txBody>
        </p:sp>
        <p:sp>
          <p:nvSpPr>
            <p:cNvPr id="240"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fillRef idx="0"/>
            <a:effectRef idx="0"/>
            <a:fontRef idx="minor"/>
          </p:style>
          <p:txBody>
            <a:bodyPr tIns="25200" bIns="25200" anchor="ctr">
              <a:noAutofit/>
            </a:bodyPr>
            <a:p>
              <a:endParaRPr lang="en-US" sz="1400" b="0" u="none" strike="noStrike">
                <a:solidFill>
                  <a:srgbClr val="000000"/>
                </a:solidFill>
                <a:effectLst/>
                <a:uFillTx/>
                <a:latin typeface="Arial"/>
              </a:endParaRPr>
            </a:p>
          </p:txBody>
        </p:sp>
        <p:sp>
          <p:nvSpPr>
            <p:cNvPr id="241"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fillRef idx="0"/>
            <a:effectRef idx="0"/>
            <a:fontRef idx="minor"/>
          </p:style>
          <p:txBody>
            <a:bodyPr tIns="81720" bIns="81720" anchor="ctr">
              <a:noAutofit/>
            </a:bodyPr>
            <a:p>
              <a:endParaRPr lang="en-US" sz="1400" b="0" u="none" strike="noStrike">
                <a:solidFill>
                  <a:srgbClr val="000000"/>
                </a:solidFill>
                <a:effectLst/>
                <a:uFillTx/>
                <a:latin typeface="Arial"/>
              </a:endParaRPr>
            </a:p>
          </p:txBody>
        </p:sp>
        <p:sp>
          <p:nvSpPr>
            <p:cNvPr id="242"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fillRef idx="0"/>
            <a:effectRef idx="0"/>
            <a:fontRef idx="minor"/>
          </p:style>
          <p:txBody>
            <a:bodyPr tIns="67320" bIns="67320" anchor="ctr">
              <a:noAutofit/>
            </a:bodyPr>
            <a:p>
              <a:endParaRPr lang="en-US" sz="1400" b="0" u="none" strike="noStrike">
                <a:solidFill>
                  <a:srgbClr val="000000"/>
                </a:solidFill>
                <a:effectLst/>
                <a:uFillTx/>
                <a:latin typeface="Arial"/>
              </a:endParaRPr>
            </a:p>
          </p:txBody>
        </p:sp>
        <p:sp>
          <p:nvSpPr>
            <p:cNvPr id="243"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fillRef idx="0"/>
            <a:effectRef idx="0"/>
            <a:fontRef idx="minor"/>
          </p:style>
          <p:txBody>
            <a:bodyPr tIns="52920" bIns="52920" anchor="ctr">
              <a:noAutofit/>
            </a:bodyPr>
            <a:p>
              <a:endParaRPr lang="en-US" sz="1400" b="0" u="none" strike="noStrike">
                <a:solidFill>
                  <a:srgbClr val="000000"/>
                </a:solidFill>
                <a:effectLst/>
                <a:uFillTx/>
                <a:latin typeface="Arial"/>
              </a:endParaRPr>
            </a:p>
          </p:txBody>
        </p:sp>
        <p:sp>
          <p:nvSpPr>
            <p:cNvPr id="244"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45"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46"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47"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fillRef idx="0"/>
            <a:effectRef idx="0"/>
            <a:fontRef idx="minor"/>
          </p:style>
          <p:txBody>
            <a:bodyPr tIns="55080" bIns="55080" anchor="ctr">
              <a:noAutofit/>
            </a:bodyPr>
            <a:p>
              <a:endParaRPr lang="en-US" sz="1400" b="0" u="none" strike="noStrike">
                <a:solidFill>
                  <a:srgbClr val="000000"/>
                </a:solidFill>
                <a:effectLst/>
                <a:uFillTx/>
                <a:latin typeface="Arial"/>
              </a:endParaRPr>
            </a:p>
          </p:txBody>
        </p:sp>
        <p:sp>
          <p:nvSpPr>
            <p:cNvPr id="248"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fillRef idx="0"/>
            <a:effectRef idx="0"/>
            <a:fontRef idx="minor"/>
          </p:style>
          <p:txBody>
            <a:bodyPr tIns="38160" bIns="38160" anchor="ctr">
              <a:noAutofit/>
            </a:bodyPr>
            <a:p>
              <a:endParaRPr lang="en-US" sz="1400" b="0" u="none" strike="noStrike">
                <a:solidFill>
                  <a:srgbClr val="000000"/>
                </a:solidFill>
                <a:effectLst/>
                <a:uFillTx/>
                <a:latin typeface="Arial"/>
              </a:endParaRPr>
            </a:p>
          </p:txBody>
        </p:sp>
        <p:sp>
          <p:nvSpPr>
            <p:cNvPr id="249"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50"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51"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fillRef idx="0"/>
            <a:effectRef idx="0"/>
            <a:fontRef idx="minor"/>
          </p:style>
          <p:txBody>
            <a:bodyPr tIns="65160" bIns="65160" anchor="ctr">
              <a:noAutofit/>
            </a:bodyPr>
            <a:p>
              <a:endParaRPr lang="en-US" sz="1400" b="0" u="none" strike="noStrike">
                <a:solidFill>
                  <a:srgbClr val="000000"/>
                </a:solidFill>
                <a:effectLst/>
                <a:uFillTx/>
                <a:latin typeface="Arial"/>
              </a:endParaRPr>
            </a:p>
          </p:txBody>
        </p:sp>
        <p:sp>
          <p:nvSpPr>
            <p:cNvPr id="252"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fillRef idx="0"/>
            <a:effectRef idx="0"/>
            <a:fontRef idx="minor"/>
          </p:style>
          <p:txBody>
            <a:bodyPr tIns="73080" bIns="73080" anchor="ctr">
              <a:noAutofit/>
            </a:bodyPr>
            <a:p>
              <a:endParaRPr lang="en-US" sz="1400" b="0" u="none" strike="noStrike">
                <a:solidFill>
                  <a:srgbClr val="000000"/>
                </a:solidFill>
                <a:effectLst/>
                <a:uFillTx/>
                <a:latin typeface="Arial"/>
              </a:endParaRPr>
            </a:p>
          </p:txBody>
        </p:sp>
        <p:sp>
          <p:nvSpPr>
            <p:cNvPr id="253"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54"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55"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56"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57"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fillRef idx="0"/>
            <a:effectRef idx="0"/>
            <a:fontRef idx="minor"/>
          </p:style>
          <p:txBody>
            <a:bodyPr tIns="10080" bIns="10080" anchor="ctr">
              <a:noAutofit/>
            </a:bodyPr>
            <a:p>
              <a:endParaRPr lang="en-US" sz="1400" b="0" u="none" strike="noStrike">
                <a:solidFill>
                  <a:srgbClr val="000000"/>
                </a:solidFill>
                <a:effectLst/>
                <a:uFillTx/>
                <a:latin typeface="Arial"/>
              </a:endParaRPr>
            </a:p>
          </p:txBody>
        </p:sp>
        <p:sp>
          <p:nvSpPr>
            <p:cNvPr id="258"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59"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fillRef idx="0"/>
            <a:effectRef idx="0"/>
            <a:fontRef idx="minor"/>
          </p:style>
          <p:txBody>
            <a:bodyPr tIns="7200" bIns="7200" anchor="ctr">
              <a:noAutofit/>
            </a:bodyPr>
            <a:p>
              <a:endParaRPr lang="en-US" sz="1400" b="0" u="none" strike="noStrike">
                <a:solidFill>
                  <a:srgbClr val="000000"/>
                </a:solidFill>
                <a:effectLst/>
                <a:uFillTx/>
                <a:latin typeface="Arial"/>
              </a:endParaRPr>
            </a:p>
          </p:txBody>
        </p:sp>
        <p:sp>
          <p:nvSpPr>
            <p:cNvPr id="260"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fillRef idx="0"/>
            <a:effectRef idx="0"/>
            <a:fontRef idx="minor"/>
          </p:style>
          <p:txBody>
            <a:bodyPr tIns="10440" bIns="10440" anchor="ctr">
              <a:noAutofit/>
            </a:bodyPr>
            <a:p>
              <a:endParaRPr lang="en-US" sz="1400" b="0" u="none" strike="noStrike">
                <a:solidFill>
                  <a:srgbClr val="000000"/>
                </a:solidFill>
                <a:effectLst/>
                <a:uFillTx/>
                <a:latin typeface="Arial"/>
              </a:endParaRPr>
            </a:p>
          </p:txBody>
        </p:sp>
        <p:sp>
          <p:nvSpPr>
            <p:cNvPr id="261"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62"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fillRef idx="0"/>
            <a:effectRef idx="0"/>
            <a:fontRef idx="minor"/>
          </p:style>
          <p:txBody>
            <a:bodyPr tIns="8640" bIns="8640" anchor="ctr">
              <a:noAutofit/>
            </a:bodyPr>
            <a:p>
              <a:endParaRPr lang="en-US" sz="1400" b="0" u="none" strike="noStrike">
                <a:solidFill>
                  <a:srgbClr val="000000"/>
                </a:solidFill>
                <a:effectLst/>
                <a:uFillTx/>
                <a:latin typeface="Arial"/>
              </a:endParaRPr>
            </a:p>
          </p:txBody>
        </p:sp>
        <p:sp>
          <p:nvSpPr>
            <p:cNvPr id="263"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fillRef idx="0"/>
            <a:effectRef idx="0"/>
            <a:fontRef idx="minor"/>
          </p:style>
          <p:txBody>
            <a:bodyPr tIns="6480" bIns="6480" anchor="ctr">
              <a:noAutofit/>
            </a:bodyPr>
            <a:p>
              <a:endParaRPr lang="en-US" sz="1400" b="0" u="none" strike="noStrike">
                <a:solidFill>
                  <a:srgbClr val="000000"/>
                </a:solidFill>
                <a:effectLst/>
                <a:uFillTx/>
                <a:latin typeface="Arial"/>
              </a:endParaRPr>
            </a:p>
          </p:txBody>
        </p:sp>
        <p:sp>
          <p:nvSpPr>
            <p:cNvPr id="264"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65"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fillRef idx="0"/>
            <a:effectRef idx="0"/>
            <a:fontRef idx="minor"/>
          </p:style>
          <p:txBody>
            <a:bodyPr tIns="10800" bIns="10800" anchor="ctr">
              <a:noAutofit/>
            </a:bodyPr>
            <a:p>
              <a:endParaRPr lang="en-US" sz="1400" b="0" u="none" strike="noStrike">
                <a:solidFill>
                  <a:srgbClr val="000000"/>
                </a:solidFill>
                <a:effectLst/>
                <a:uFillTx/>
                <a:latin typeface="Arial"/>
              </a:endParaRPr>
            </a:p>
          </p:txBody>
        </p:sp>
        <p:sp>
          <p:nvSpPr>
            <p:cNvPr id="266"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67"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fillRef idx="0"/>
            <a:effectRef idx="0"/>
            <a:fontRef idx="minor"/>
          </p:style>
          <p:txBody>
            <a:bodyPr tIns="88920" bIns="88920" anchor="ctr">
              <a:noAutofit/>
            </a:bodyPr>
            <a:p>
              <a:endParaRPr lang="en-US" sz="1400" b="0" u="none" strike="noStrike">
                <a:solidFill>
                  <a:srgbClr val="000000"/>
                </a:solidFill>
                <a:effectLst/>
                <a:uFillTx/>
                <a:latin typeface="Arial"/>
              </a:endParaRPr>
            </a:p>
          </p:txBody>
        </p:sp>
        <p:sp>
          <p:nvSpPr>
            <p:cNvPr id="268"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fillRef idx="0"/>
            <a:effectRef idx="0"/>
            <a:fontRef idx="minor"/>
          </p:style>
          <p:txBody>
            <a:bodyPr tIns="66960" bIns="66960" anchor="ctr">
              <a:noAutofit/>
            </a:bodyPr>
            <a:p>
              <a:endParaRPr lang="en-US" sz="1400" b="0" u="none" strike="noStrike">
                <a:solidFill>
                  <a:srgbClr val="000000"/>
                </a:solidFill>
                <a:effectLst/>
                <a:uFillTx/>
                <a:latin typeface="Arial"/>
              </a:endParaRPr>
            </a:p>
          </p:txBody>
        </p:sp>
        <p:sp>
          <p:nvSpPr>
            <p:cNvPr id="269"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70"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fillRef idx="0"/>
            <a:effectRef idx="0"/>
            <a:fontRef idx="minor"/>
          </p:style>
          <p:txBody>
            <a:bodyPr tIns="37440" bIns="37440" anchor="ctr">
              <a:noAutofit/>
            </a:bodyPr>
            <a:p>
              <a:endParaRPr lang="en-US" sz="1400" b="0" u="none" strike="noStrike">
                <a:solidFill>
                  <a:srgbClr val="000000"/>
                </a:solidFill>
                <a:effectLst/>
                <a:uFillTx/>
                <a:latin typeface="Arial"/>
              </a:endParaRPr>
            </a:p>
          </p:txBody>
        </p:sp>
        <p:sp>
          <p:nvSpPr>
            <p:cNvPr id="271"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fillRef idx="0"/>
            <a:effectRef idx="0"/>
            <a:fontRef idx="minor"/>
          </p:style>
          <p:txBody>
            <a:bodyPr tIns="47160" bIns="47160" anchor="ctr">
              <a:noAutofit/>
            </a:bodyPr>
            <a:p>
              <a:endParaRPr lang="en-US" sz="1400" b="0" u="none" strike="noStrike">
                <a:solidFill>
                  <a:srgbClr val="000000"/>
                </a:solidFill>
                <a:effectLst/>
                <a:uFillTx/>
                <a:latin typeface="Arial"/>
              </a:endParaRPr>
            </a:p>
          </p:txBody>
        </p:sp>
        <p:sp>
          <p:nvSpPr>
            <p:cNvPr id="272"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73"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fillRef idx="0"/>
            <a:effectRef idx="0"/>
            <a:fontRef idx="minor"/>
          </p:style>
          <p:txBody>
            <a:bodyPr tIns="27360" bIns="27360" anchor="ctr">
              <a:noAutofit/>
            </a:bodyPr>
            <a:p>
              <a:endParaRPr lang="en-US" sz="1400" b="0" u="none" strike="noStrike">
                <a:solidFill>
                  <a:srgbClr val="000000"/>
                </a:solidFill>
                <a:effectLst/>
                <a:uFillTx/>
                <a:latin typeface="Arial"/>
              </a:endParaRPr>
            </a:p>
          </p:txBody>
        </p:sp>
        <p:sp>
          <p:nvSpPr>
            <p:cNvPr id="274"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fillRef idx="0"/>
            <a:effectRef idx="0"/>
            <a:fontRef idx="minor"/>
          </p:style>
          <p:txBody>
            <a:bodyPr tIns="13320" bIns="13320" anchor="ctr">
              <a:noAutofit/>
            </a:bodyPr>
            <a:p>
              <a:endParaRPr lang="en-US" sz="1400" b="0" u="none" strike="noStrike">
                <a:solidFill>
                  <a:srgbClr val="000000"/>
                </a:solidFill>
                <a:effectLst/>
                <a:uFillTx/>
                <a:latin typeface="Arial"/>
              </a:endParaRPr>
            </a:p>
          </p:txBody>
        </p:sp>
        <p:sp>
          <p:nvSpPr>
            <p:cNvPr id="275"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fillRef idx="0"/>
            <a:effectRef idx="0"/>
            <a:fontRef idx="minor"/>
          </p:style>
          <p:txBody>
            <a:bodyPr tIns="3600" bIns="3600" anchor="ctr">
              <a:noAutofit/>
            </a:bodyPr>
            <a:p>
              <a:endParaRPr lang="en-US" sz="1400" b="0" u="none" strike="noStrike">
                <a:solidFill>
                  <a:srgbClr val="000000"/>
                </a:solidFill>
                <a:effectLst/>
                <a:uFillTx/>
                <a:latin typeface="Arial"/>
              </a:endParaRPr>
            </a:p>
          </p:txBody>
        </p:sp>
        <p:sp>
          <p:nvSpPr>
            <p:cNvPr id="276"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fillRef idx="0"/>
            <a:effectRef idx="0"/>
            <a:fontRef idx="minor"/>
          </p:style>
          <p:txBody>
            <a:bodyPr tIns="25920" bIns="25920" anchor="ctr">
              <a:noAutofit/>
            </a:bodyPr>
            <a:p>
              <a:endParaRPr lang="en-US" sz="1400" b="0" u="none" strike="noStrike">
                <a:solidFill>
                  <a:srgbClr val="000000"/>
                </a:solidFill>
                <a:effectLst/>
                <a:uFillTx/>
                <a:latin typeface="Arial"/>
              </a:endParaRPr>
            </a:p>
          </p:txBody>
        </p:sp>
        <p:sp>
          <p:nvSpPr>
            <p:cNvPr id="277"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fillRef idx="0"/>
            <a:effectRef idx="0"/>
            <a:fontRef idx="minor"/>
          </p:style>
          <p:txBody>
            <a:bodyPr tIns="11160" bIns="11160" anchor="ctr">
              <a:noAutofit/>
            </a:bodyPr>
            <a:p>
              <a:endParaRPr lang="en-US" sz="1400" b="0" u="none" strike="noStrike">
                <a:solidFill>
                  <a:srgbClr val="000000"/>
                </a:solidFill>
                <a:effectLst/>
                <a:uFillTx/>
                <a:latin typeface="Arial"/>
              </a:endParaRPr>
            </a:p>
          </p:txBody>
        </p:sp>
        <p:sp>
          <p:nvSpPr>
            <p:cNvPr id="278"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79"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80"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fillRef idx="0"/>
            <a:effectRef idx="0"/>
            <a:fontRef idx="minor"/>
          </p:style>
          <p:txBody>
            <a:bodyPr tIns="39600" bIns="39600" anchor="ctr">
              <a:noAutofit/>
            </a:bodyPr>
            <a:p>
              <a:endParaRPr lang="en-US" sz="1400" b="0" u="none" strike="noStrike">
                <a:solidFill>
                  <a:srgbClr val="000000"/>
                </a:solidFill>
                <a:effectLst/>
                <a:uFillTx/>
                <a:latin typeface="Arial"/>
              </a:endParaRPr>
            </a:p>
          </p:txBody>
        </p:sp>
        <p:sp>
          <p:nvSpPr>
            <p:cNvPr id="281"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82"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83"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84"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85"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fillRef idx="0"/>
            <a:effectRef idx="0"/>
            <a:fontRef idx="minor"/>
          </p:style>
          <p:txBody>
            <a:bodyPr tIns="18720" bIns="18720" anchor="ctr">
              <a:noAutofit/>
            </a:bodyPr>
            <a:p>
              <a:endParaRPr lang="en-US" sz="1400" b="0" u="none" strike="noStrike">
                <a:solidFill>
                  <a:srgbClr val="000000"/>
                </a:solidFill>
                <a:effectLst/>
                <a:uFillTx/>
                <a:latin typeface="Arial"/>
              </a:endParaRPr>
            </a:p>
          </p:txBody>
        </p:sp>
        <p:sp>
          <p:nvSpPr>
            <p:cNvPr id="286"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87"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fillRef idx="0"/>
            <a:effectRef idx="0"/>
            <a:fontRef idx="minor"/>
          </p:style>
          <p:txBody>
            <a:bodyPr tIns="66600" bIns="66600" anchor="ctr">
              <a:noAutofit/>
            </a:bodyPr>
            <a:p>
              <a:endParaRPr lang="en-US" sz="1400" b="0" u="none" strike="noStrike">
                <a:solidFill>
                  <a:srgbClr val="000000"/>
                </a:solidFill>
                <a:effectLst/>
                <a:uFillTx/>
                <a:latin typeface="Arial"/>
              </a:endParaRPr>
            </a:p>
          </p:txBody>
        </p:sp>
        <p:sp>
          <p:nvSpPr>
            <p:cNvPr id="288"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89"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90"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91"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fillRef idx="0"/>
            <a:effectRef idx="0"/>
            <a:fontRef idx="minor"/>
          </p:style>
          <p:txBody>
            <a:bodyPr tIns="37080" bIns="37080" anchor="ctr">
              <a:noAutofit/>
            </a:bodyPr>
            <a:p>
              <a:endParaRPr lang="en-US" sz="1400" b="0" u="none" strike="noStrike">
                <a:solidFill>
                  <a:srgbClr val="000000"/>
                </a:solidFill>
                <a:effectLst/>
                <a:uFillTx/>
                <a:latin typeface="Arial"/>
              </a:endParaRPr>
            </a:p>
          </p:txBody>
        </p:sp>
        <p:sp>
          <p:nvSpPr>
            <p:cNvPr id="292"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fillRef idx="0"/>
            <a:effectRef idx="0"/>
            <a:fontRef idx="minor"/>
          </p:style>
          <p:txBody>
            <a:bodyPr tIns="16920" bIns="16920" anchor="ctr">
              <a:noAutofit/>
            </a:bodyPr>
            <a:p>
              <a:endParaRPr lang="en-US" sz="1400" b="0" u="none" strike="noStrike">
                <a:solidFill>
                  <a:srgbClr val="000000"/>
                </a:solidFill>
                <a:effectLst/>
                <a:uFillTx/>
                <a:latin typeface="Arial"/>
              </a:endParaRPr>
            </a:p>
          </p:txBody>
        </p:sp>
        <p:sp>
          <p:nvSpPr>
            <p:cNvPr id="293"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fillRef idx="0"/>
            <a:effectRef idx="0"/>
            <a:fontRef idx="minor"/>
          </p:style>
          <p:txBody>
            <a:bodyPr tIns="18360" bIns="18360" anchor="ctr">
              <a:noAutofit/>
            </a:bodyPr>
            <a:p>
              <a:endParaRPr lang="en-US" sz="1400" b="0" u="none" strike="noStrike">
                <a:solidFill>
                  <a:srgbClr val="000000"/>
                </a:solidFill>
                <a:effectLst/>
                <a:uFillTx/>
                <a:latin typeface="Arial"/>
              </a:endParaRPr>
            </a:p>
          </p:txBody>
        </p:sp>
        <p:sp>
          <p:nvSpPr>
            <p:cNvPr id="294"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fillRef idx="0"/>
            <a:effectRef idx="0"/>
            <a:fontRef idx="minor"/>
          </p:style>
          <p:txBody>
            <a:bodyPr tIns="47880" bIns="47880" anchor="ctr">
              <a:noAutofit/>
            </a:bodyPr>
            <a:p>
              <a:endParaRPr lang="en-US" sz="1400" b="0" u="none" strike="noStrike">
                <a:solidFill>
                  <a:srgbClr val="000000"/>
                </a:solidFill>
                <a:effectLst/>
                <a:uFillTx/>
                <a:latin typeface="Arial"/>
              </a:endParaRPr>
            </a:p>
          </p:txBody>
        </p:sp>
        <p:sp>
          <p:nvSpPr>
            <p:cNvPr id="295"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fillRef idx="0"/>
            <a:effectRef idx="0"/>
            <a:fontRef idx="minor"/>
          </p:style>
          <p:txBody>
            <a:bodyPr tIns="60480" bIns="60480" anchor="ctr">
              <a:noAutofit/>
            </a:bodyPr>
            <a:p>
              <a:endParaRPr lang="en-US" sz="1400" b="0" u="none" strike="noStrike">
                <a:solidFill>
                  <a:srgbClr val="000000"/>
                </a:solidFill>
                <a:effectLst/>
                <a:uFillTx/>
                <a:latin typeface="Arial"/>
              </a:endParaRPr>
            </a:p>
          </p:txBody>
        </p:sp>
        <p:sp>
          <p:nvSpPr>
            <p:cNvPr id="296"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fillRef idx="0"/>
            <a:effectRef idx="0"/>
            <a:fontRef idx="minor"/>
          </p:style>
          <p:txBody>
            <a:bodyPr tIns="38160" bIns="38160" anchor="ctr">
              <a:noAutofit/>
            </a:bodyPr>
            <a:p>
              <a:endParaRPr lang="en-US" sz="1400" b="0" u="none" strike="noStrike">
                <a:solidFill>
                  <a:srgbClr val="000000"/>
                </a:solidFill>
                <a:effectLst/>
                <a:uFillTx/>
                <a:latin typeface="Arial"/>
              </a:endParaRPr>
            </a:p>
          </p:txBody>
        </p:sp>
      </p:grpSp>
      <p:sp>
        <p:nvSpPr>
          <p:cNvPr id="297" name="Google Shape;489;p30"/>
          <p:cNvSpPr/>
          <p:nvPr/>
        </p:nvSpPr>
        <p:spPr>
          <a:xfrm flipH="1" rot="11410200">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298" name="Google Shape;490;p30"/>
          <p:cNvSpPr/>
          <p:nvPr/>
        </p:nvSpPr>
        <p:spPr>
          <a:xfrm flipH="1" rot="11410200">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691"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692" name="TextBox 5"/>
          <p:cNvSpPr/>
          <p:nvPr/>
        </p:nvSpPr>
        <p:spPr>
          <a:xfrm>
            <a:off x="2548440" y="899280"/>
            <a:ext cx="4065840" cy="9536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Step 3: Map 1:1 Relationship Types – In general, use the Foreign key approach and use merged relation and cross-reference approaches as required.</a:t>
            </a:r>
            <a:endParaRPr lang="en-US" sz="1400" b="0" u="none" strike="noStrike">
              <a:solidFill>
                <a:srgbClr val="FFFFFF"/>
              </a:solidFill>
              <a:effectLst/>
              <a:uFillTx/>
              <a:latin typeface="Arial"/>
            </a:endParaRPr>
          </a:p>
        </p:txBody>
      </p:sp>
      <p:sp>
        <p:nvSpPr>
          <p:cNvPr id="693" name="TextBox 2"/>
          <p:cNvSpPr/>
          <p:nvPr/>
        </p:nvSpPr>
        <p:spPr>
          <a:xfrm>
            <a:off x="204120" y="2028600"/>
            <a:ext cx="3481560" cy="13845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accent3"/>
                </a:solidFill>
                <a:effectLst/>
                <a:uFillTx/>
                <a:latin typeface="Arial"/>
                <a:ea typeface="Arial"/>
              </a:rPr>
              <a:t>Foreign Key Approach </a:t>
            </a:r>
            <a:r>
              <a:rPr lang="en-US" sz="1400" b="0" u="none" strike="noStrike">
                <a:solidFill>
                  <a:schemeClr val="lt1"/>
                </a:solidFill>
                <a:effectLst/>
                <a:uFillTx/>
                <a:latin typeface="Arial"/>
                <a:ea typeface="Arial"/>
              </a:rPr>
              <a:t>– For entities S and T, choose a primary key from S and include it as a foreign key in T. It is better to choose an entity type with total participation. Include all simple attributes of the relationship as attributes of S. </a:t>
            </a:r>
            <a:endParaRPr lang="en-US" sz="1400" b="0" u="none" strike="noStrike">
              <a:solidFill>
                <a:srgbClr val="FFFFFF"/>
              </a:solidFill>
              <a:effectLst/>
              <a:uFillTx/>
              <a:latin typeface="Arial"/>
            </a:endParaRPr>
          </a:p>
        </p:txBody>
      </p:sp>
      <p:pic>
        <p:nvPicPr>
          <p:cNvPr id="694" name="Picture 7"/>
          <p:cNvPicPr/>
          <p:nvPr/>
        </p:nvPicPr>
        <p:blipFill>
          <a:blip r:embed="rId1"/>
          <a:stretch/>
        </p:blipFill>
        <p:spPr>
          <a:xfrm>
            <a:off x="450000" y="3413520"/>
            <a:ext cx="2820240" cy="719280"/>
          </a:xfrm>
          <a:prstGeom prst="rect">
            <a:avLst/>
          </a:prstGeom>
          <a:noFill/>
          <a:ln w="0">
            <a:noFill/>
          </a:ln>
        </p:spPr>
      </p:pic>
      <p:pic>
        <p:nvPicPr>
          <p:cNvPr id="695" name="Picture 10"/>
          <p:cNvPicPr/>
          <p:nvPr/>
        </p:nvPicPr>
        <p:blipFill>
          <a:blip r:embed="rId2"/>
          <a:stretch/>
        </p:blipFill>
        <p:spPr>
          <a:xfrm>
            <a:off x="190080" y="4505400"/>
            <a:ext cx="4010400" cy="637920"/>
          </a:xfrm>
          <a:prstGeom prst="rect">
            <a:avLst/>
          </a:prstGeom>
          <a:noFill/>
          <a:ln w="0">
            <a:noFill/>
          </a:ln>
        </p:spPr>
      </p:pic>
      <p:pic>
        <p:nvPicPr>
          <p:cNvPr id="696" name="Picture 12"/>
          <p:cNvPicPr/>
          <p:nvPr/>
        </p:nvPicPr>
        <p:blipFill>
          <a:blip r:embed="rId3"/>
          <a:stretch/>
        </p:blipFill>
        <p:spPr>
          <a:xfrm>
            <a:off x="69120" y="4200120"/>
            <a:ext cx="4502520" cy="370440"/>
          </a:xfrm>
          <a:prstGeom prst="rect">
            <a:avLst/>
          </a:prstGeom>
          <a:noFill/>
          <a:ln w="0">
            <a:noFill/>
          </a:ln>
        </p:spPr>
      </p:pic>
      <p:sp>
        <p:nvSpPr>
          <p:cNvPr id="697" name="TextBox 13"/>
          <p:cNvSpPr/>
          <p:nvPr/>
        </p:nvSpPr>
        <p:spPr>
          <a:xfrm>
            <a:off x="5024880" y="2094840"/>
            <a:ext cx="3340800" cy="9536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accent3"/>
                </a:solidFill>
                <a:effectLst/>
                <a:uFillTx/>
                <a:latin typeface="Arial"/>
                <a:ea typeface="Arial"/>
              </a:rPr>
              <a:t>Merged Relation Approach </a:t>
            </a:r>
            <a:r>
              <a:rPr lang="en-US" sz="1400" b="0" u="none" strike="noStrike">
                <a:solidFill>
                  <a:schemeClr val="lt1"/>
                </a:solidFill>
                <a:effectLst/>
                <a:uFillTx/>
                <a:latin typeface="Arial"/>
                <a:ea typeface="Arial"/>
              </a:rPr>
              <a:t>– Merges the two entity types and the relation into a single relation. Possible when both participations are total. </a:t>
            </a:r>
            <a:endParaRPr lang="en-US" sz="1400" b="0" u="none" strike="noStrike">
              <a:solidFill>
                <a:srgbClr val="FFFFFF"/>
              </a:solidFill>
              <a:effectLst/>
              <a:uFillTx/>
              <a:latin typeface="Arial"/>
            </a:endParaRPr>
          </a:p>
        </p:txBody>
      </p:sp>
      <p:sp>
        <p:nvSpPr>
          <p:cNvPr id="698" name="TextBox 14"/>
          <p:cNvSpPr/>
          <p:nvPr/>
        </p:nvSpPr>
        <p:spPr>
          <a:xfrm>
            <a:off x="5024880" y="3246120"/>
            <a:ext cx="3340800" cy="9536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accent3"/>
                </a:solidFill>
                <a:effectLst/>
                <a:uFillTx/>
                <a:latin typeface="Arial"/>
                <a:ea typeface="Arial"/>
              </a:rPr>
              <a:t>Cross-Reference Approach </a:t>
            </a:r>
            <a:r>
              <a:rPr lang="en-US" sz="1400" b="0" u="none" strike="noStrike">
                <a:solidFill>
                  <a:schemeClr val="lt1"/>
                </a:solidFill>
                <a:effectLst/>
                <a:uFillTx/>
                <a:latin typeface="Arial"/>
                <a:ea typeface="Arial"/>
              </a:rPr>
              <a:t>– Set up a third relation R for the purpose of cross-referencing the primary keys of two tables. Required for M:N relationships. </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00"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701" name="TextBox 5"/>
          <p:cNvSpPr/>
          <p:nvPr/>
        </p:nvSpPr>
        <p:spPr>
          <a:xfrm>
            <a:off x="2548440" y="899280"/>
            <a:ext cx="4065840" cy="7383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Step 4: Map 1:N Relationship Types – Use foreign key approach or relationship relation approach.  </a:t>
            </a:r>
            <a:endParaRPr lang="en-US" sz="1400" b="0" u="none" strike="noStrike">
              <a:solidFill>
                <a:srgbClr val="FFFFFF"/>
              </a:solidFill>
              <a:effectLst/>
              <a:uFillTx/>
              <a:latin typeface="Arial"/>
            </a:endParaRPr>
          </a:p>
        </p:txBody>
      </p:sp>
      <p:sp>
        <p:nvSpPr>
          <p:cNvPr id="702" name="TextBox 2"/>
          <p:cNvSpPr/>
          <p:nvPr/>
        </p:nvSpPr>
        <p:spPr>
          <a:xfrm>
            <a:off x="239040" y="1638000"/>
            <a:ext cx="3481560" cy="13845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accent3"/>
                </a:solidFill>
                <a:effectLst/>
                <a:uFillTx/>
                <a:latin typeface="Arial"/>
                <a:ea typeface="Arial"/>
              </a:rPr>
              <a:t>Foreign Key Approach </a:t>
            </a:r>
            <a:r>
              <a:rPr lang="en-US" sz="1400" b="0" u="none" strike="noStrike">
                <a:solidFill>
                  <a:schemeClr val="lt1"/>
                </a:solidFill>
                <a:effectLst/>
                <a:uFillTx/>
                <a:latin typeface="Arial"/>
                <a:ea typeface="Arial"/>
              </a:rPr>
              <a:t>– For each regular binary 1:N relationship type R, identify the side S that represents the N-side of the relationship. Include a foreign key in S the primary key of T, that represents the other entity type. </a:t>
            </a:r>
            <a:endParaRPr lang="en-US" sz="1400" b="0" u="none" strike="noStrike">
              <a:solidFill>
                <a:srgbClr val="FFFFFF"/>
              </a:solidFill>
              <a:effectLst/>
              <a:uFillTx/>
              <a:latin typeface="Arial"/>
            </a:endParaRPr>
          </a:p>
        </p:txBody>
      </p:sp>
      <p:sp>
        <p:nvSpPr>
          <p:cNvPr id="703" name="TextBox 14"/>
          <p:cNvSpPr/>
          <p:nvPr/>
        </p:nvSpPr>
        <p:spPr>
          <a:xfrm>
            <a:off x="204120" y="3068640"/>
            <a:ext cx="3340800" cy="20311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accent3"/>
                </a:solidFill>
                <a:effectLst/>
                <a:uFillTx/>
                <a:latin typeface="Arial"/>
                <a:ea typeface="Arial"/>
              </a:rPr>
              <a:t>Cross-Reference Approach </a:t>
            </a:r>
            <a:r>
              <a:rPr lang="en-US" sz="1400" b="0" u="none" strike="noStrike">
                <a:solidFill>
                  <a:schemeClr val="lt1"/>
                </a:solidFill>
                <a:effectLst/>
                <a:uFillTx/>
                <a:latin typeface="Arial"/>
                <a:ea typeface="Arial"/>
              </a:rPr>
              <a:t>– Create a separate relation R whose attributes are the primary keys of entities T and S, which will also be foreign keys to S and T. The primary key of R is the same as the primary key of S. This options can be used if few tuples in S participate in the relationship to avoid excessive NULL values in the foreign key. </a:t>
            </a:r>
            <a:endParaRPr lang="en-US" sz="1400" b="0" u="none" strike="noStrike">
              <a:solidFill>
                <a:srgbClr val="FFFFFF"/>
              </a:solidFill>
              <a:effectLst/>
              <a:uFillTx/>
              <a:latin typeface="Arial"/>
            </a:endParaRPr>
          </a:p>
        </p:txBody>
      </p:sp>
      <p:pic>
        <p:nvPicPr>
          <p:cNvPr id="704" name="Picture 6"/>
          <p:cNvPicPr/>
          <p:nvPr/>
        </p:nvPicPr>
        <p:blipFill>
          <a:blip r:embed="rId1"/>
          <a:stretch/>
        </p:blipFill>
        <p:spPr>
          <a:xfrm>
            <a:off x="4037400" y="1882800"/>
            <a:ext cx="3858480" cy="1032840"/>
          </a:xfrm>
          <a:prstGeom prst="rect">
            <a:avLst/>
          </a:prstGeom>
          <a:noFill/>
          <a:ln w="0">
            <a:noFill/>
          </a:ln>
        </p:spPr>
      </p:pic>
      <p:pic>
        <p:nvPicPr>
          <p:cNvPr id="705" name="Picture 17"/>
          <p:cNvPicPr/>
          <p:nvPr/>
        </p:nvPicPr>
        <p:blipFill>
          <a:blip r:embed="rId2"/>
          <a:stretch/>
        </p:blipFill>
        <p:spPr>
          <a:xfrm>
            <a:off x="3896640" y="2947320"/>
            <a:ext cx="4617000" cy="120708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07"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708" name="TextBox 5"/>
          <p:cNvSpPr/>
          <p:nvPr/>
        </p:nvSpPr>
        <p:spPr>
          <a:xfrm>
            <a:off x="2199240" y="925920"/>
            <a:ext cx="4745160" cy="116928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Step 5: Map M:N Relationship Types – Traditional relational models don’t allow for multivalued attributes, the only option for M:N relationships is the cross-reference approach. Cascade delete should be enabled on the foreign keys.  </a:t>
            </a:r>
            <a:endParaRPr lang="en-US" sz="1400" b="0" u="none" strike="noStrike">
              <a:solidFill>
                <a:srgbClr val="FFFFFF"/>
              </a:solidFill>
              <a:effectLst/>
              <a:uFillTx/>
              <a:latin typeface="Arial"/>
            </a:endParaRPr>
          </a:p>
        </p:txBody>
      </p:sp>
      <p:pic>
        <p:nvPicPr>
          <p:cNvPr id="709" name="Picture 7"/>
          <p:cNvPicPr/>
          <p:nvPr/>
        </p:nvPicPr>
        <p:blipFill>
          <a:blip r:embed="rId1"/>
          <a:stretch/>
        </p:blipFill>
        <p:spPr>
          <a:xfrm>
            <a:off x="517680" y="2095560"/>
            <a:ext cx="3723120" cy="2388960"/>
          </a:xfrm>
          <a:prstGeom prst="rect">
            <a:avLst/>
          </a:prstGeom>
          <a:noFill/>
          <a:ln w="0">
            <a:noFill/>
          </a:ln>
        </p:spPr>
      </p:pic>
      <p:pic>
        <p:nvPicPr>
          <p:cNvPr id="710" name="Picture 9"/>
          <p:cNvPicPr/>
          <p:nvPr/>
        </p:nvPicPr>
        <p:blipFill>
          <a:blip r:embed="rId2"/>
          <a:stretch/>
        </p:blipFill>
        <p:spPr>
          <a:xfrm>
            <a:off x="4805640" y="2095560"/>
            <a:ext cx="4064040" cy="2388960"/>
          </a:xfrm>
          <a:prstGeom prst="rect">
            <a:avLst/>
          </a:prstGeom>
          <a:noFill/>
          <a:ln w="0">
            <a:noFill/>
          </a:ln>
        </p:spPr>
      </p:pic>
      <p:sp>
        <p:nvSpPr>
          <p:cNvPr id="711" name="TextBox 10"/>
          <p:cNvSpPr/>
          <p:nvPr/>
        </p:nvSpPr>
        <p:spPr>
          <a:xfrm>
            <a:off x="4823280" y="4613400"/>
            <a:ext cx="358272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Essn + Pno = Primary Key of WORKS_ON</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13"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714" name="TextBox 5"/>
          <p:cNvSpPr/>
          <p:nvPr/>
        </p:nvSpPr>
        <p:spPr>
          <a:xfrm>
            <a:off x="3155760" y="950760"/>
            <a:ext cx="4745160" cy="307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Step 6: Map multivalued attributes.</a:t>
            </a:r>
            <a:endParaRPr lang="en-US" sz="1400" b="0" u="none" strike="noStrike">
              <a:solidFill>
                <a:srgbClr val="FFFFFF"/>
              </a:solidFill>
              <a:effectLst/>
              <a:uFillTx/>
              <a:latin typeface="Arial"/>
            </a:endParaRPr>
          </a:p>
        </p:txBody>
      </p:sp>
      <p:pic>
        <p:nvPicPr>
          <p:cNvPr id="715" name="Picture 3"/>
          <p:cNvPicPr/>
          <p:nvPr/>
        </p:nvPicPr>
        <p:blipFill>
          <a:blip r:embed="rId1"/>
          <a:stretch/>
        </p:blipFill>
        <p:spPr>
          <a:xfrm>
            <a:off x="790560" y="2763000"/>
            <a:ext cx="3048120" cy="1885680"/>
          </a:xfrm>
          <a:prstGeom prst="rect">
            <a:avLst/>
          </a:prstGeom>
          <a:noFill/>
          <a:ln w="0">
            <a:noFill/>
          </a:ln>
        </p:spPr>
      </p:pic>
      <p:pic>
        <p:nvPicPr>
          <p:cNvPr id="716" name="Picture 8"/>
          <p:cNvPicPr/>
          <p:nvPr/>
        </p:nvPicPr>
        <p:blipFill>
          <a:blip r:embed="rId2"/>
          <a:stretch/>
        </p:blipFill>
        <p:spPr>
          <a:xfrm>
            <a:off x="4116600" y="2799000"/>
            <a:ext cx="4581720" cy="1819080"/>
          </a:xfrm>
          <a:prstGeom prst="rect">
            <a:avLst/>
          </a:prstGeom>
          <a:noFill/>
          <a:ln w="0">
            <a:noFill/>
          </a:ln>
        </p:spPr>
      </p:pic>
      <p:sp>
        <p:nvSpPr>
          <p:cNvPr id="717" name="TextBox 12"/>
          <p:cNvSpPr/>
          <p:nvPr/>
        </p:nvSpPr>
        <p:spPr>
          <a:xfrm>
            <a:off x="1479960" y="1318320"/>
            <a:ext cx="6301800" cy="13845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For each multivalued attribute A, create a new relation R. This relation R will include an attribute corresponding to A, plus the primary key attribute K—as a foreign key in R—of the relation that represents the entity type or relationship type that has A as a multivalued attribute. The primary key of R is the combination of A and K. If the multivalued attribute is composite, we include its simple components.</a:t>
            </a:r>
            <a:endParaRPr lang="en-US" sz="1400" b="0" u="none" strike="noStrike">
              <a:solidFill>
                <a:srgbClr val="FFFFFF"/>
              </a:solidFill>
              <a:effectLst/>
              <a:uFillTx/>
              <a:latin typeface="Arial"/>
            </a:endParaRPr>
          </a:p>
        </p:txBody>
      </p:sp>
      <p:sp>
        <p:nvSpPr>
          <p:cNvPr id="718" name="TextBox 13"/>
          <p:cNvSpPr/>
          <p:nvPr/>
        </p:nvSpPr>
        <p:spPr>
          <a:xfrm>
            <a:off x="3950280" y="4701600"/>
            <a:ext cx="491472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Dnumber + Dlocation = Primary Key of DEPT_LOCATIONS</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We don’t always want normalization</a:t>
            </a:r>
            <a:endParaRPr lang="en-US" sz="3000" b="0" u="none" strike="noStrike">
              <a:solidFill>
                <a:srgbClr val="000000"/>
              </a:solidFill>
              <a:effectLst/>
              <a:uFillTx/>
              <a:latin typeface="Arial"/>
            </a:endParaRPr>
          </a:p>
        </p:txBody>
      </p:sp>
      <p:sp>
        <p:nvSpPr>
          <p:cNvPr id="720" name="TextBox 2"/>
          <p:cNvSpPr/>
          <p:nvPr/>
        </p:nvSpPr>
        <p:spPr>
          <a:xfrm>
            <a:off x="713160" y="1332360"/>
            <a:ext cx="7960320" cy="160020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OLTP = Online Transaction Processing</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APIs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Usually very normalized</a:t>
            </a:r>
            <a:br>
              <a:rPr sz="1400"/>
            </a:br>
            <a:r>
              <a:rPr lang="en-US" sz="1400" b="0" u="none" strike="noStrike">
                <a:solidFill>
                  <a:schemeClr val="lt1"/>
                </a:solidFill>
                <a:effectLst/>
                <a:uFillTx/>
                <a:latin typeface="Arial"/>
              </a:rPr>
              <a:t>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OLAP = Online Analytical Processing</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fewer, wider tables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Usually denormalized</a:t>
            </a:r>
            <a:endParaRPr lang="en-US" sz="1400" b="0" u="none" strike="noStrike">
              <a:solidFill>
                <a:srgbClr val="FFFFFF"/>
              </a:solidFill>
              <a:effectLst/>
              <a:uFillTx/>
              <a:latin typeface="Arial"/>
            </a:endParaRPr>
          </a:p>
        </p:txBody>
      </p:sp>
      <p:sp>
        <p:nvSpPr>
          <p:cNvPr id="721" name="TextBox 4"/>
          <p:cNvSpPr/>
          <p:nvPr/>
        </p:nvSpPr>
        <p:spPr>
          <a:xfrm>
            <a:off x="1666800" y="2932920"/>
            <a:ext cx="5829120" cy="307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order_id | order_date | user_country | product_category | revenue</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sp>
        <p:nvSpPr>
          <p:cNvPr id="723" name="TextBox 2"/>
          <p:cNvSpPr/>
          <p:nvPr/>
        </p:nvSpPr>
        <p:spPr>
          <a:xfrm>
            <a:off x="713160" y="932040"/>
            <a:ext cx="7907760" cy="5227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Star Schema = one big fact table in the center, small dimension tables around it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724" name="TextBox 3"/>
          <p:cNvSpPr/>
          <p:nvPr/>
        </p:nvSpPr>
        <p:spPr>
          <a:xfrm>
            <a:off x="417960" y="1481040"/>
            <a:ext cx="2964960" cy="20311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Fact Table = numbers you analyze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fact_orders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order_id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user_id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product_id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date_id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revenue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quantity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725" name="TextBox 5"/>
          <p:cNvSpPr/>
          <p:nvPr/>
        </p:nvSpPr>
        <p:spPr>
          <a:xfrm>
            <a:off x="95400" y="3688200"/>
            <a:ext cx="4571640" cy="9536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Dimension tables:</a:t>
            </a:r>
            <a:br>
              <a:rPr sz="1400"/>
            </a:br>
            <a:r>
              <a:rPr lang="en-US" sz="1400" b="0" u="none" strike="noStrike">
                <a:solidFill>
                  <a:schemeClr val="lt1"/>
                </a:solidFill>
                <a:effectLst/>
                <a:uFillTx/>
                <a:latin typeface="Arial"/>
                <a:ea typeface="Arial"/>
              </a:rPr>
              <a:t>dim_users(user_id, country, age)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dim_products(product_id, category, brand)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dim_time(date_id, day, month, year)</a:t>
            </a:r>
            <a:endParaRPr lang="en-US" sz="1400" b="0" u="none" strike="noStrike">
              <a:solidFill>
                <a:srgbClr val="FFFFFF"/>
              </a:solidFill>
              <a:effectLst/>
              <a:uFillTx/>
              <a:latin typeface="Arial"/>
            </a:endParaRPr>
          </a:p>
        </p:txBody>
      </p:sp>
      <p:pic>
        <p:nvPicPr>
          <p:cNvPr id="726" name="Picture 7"/>
          <p:cNvPicPr/>
          <p:nvPr/>
        </p:nvPicPr>
        <p:blipFill>
          <a:blip r:embed="rId1"/>
          <a:stretch/>
        </p:blipFill>
        <p:spPr>
          <a:xfrm>
            <a:off x="3995640" y="1510560"/>
            <a:ext cx="4453920" cy="327312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sp>
        <p:nvSpPr>
          <p:cNvPr id="728" name="TextBox 2"/>
          <p:cNvSpPr/>
          <p:nvPr/>
        </p:nvSpPr>
        <p:spPr>
          <a:xfrm>
            <a:off x="1157400" y="1232280"/>
            <a:ext cx="7137360" cy="116928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Wide Fact Tables – ‘flatten everything into one big table’ (takes more storage space)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order_id | order_date | user_id | user_country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product_id | product_category | price | quantity | revenue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pic>
        <p:nvPicPr>
          <p:cNvPr id="730" name="Picture 3"/>
          <p:cNvPicPr/>
          <p:nvPr/>
        </p:nvPicPr>
        <p:blipFill>
          <a:blip r:embed="rId1"/>
          <a:stretch/>
        </p:blipFill>
        <p:spPr>
          <a:xfrm>
            <a:off x="1603800" y="932040"/>
            <a:ext cx="5955120" cy="393516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Chinook DB</a:t>
            </a:r>
            <a:endParaRPr lang="en-US" sz="3000" b="0" u="none" strike="noStrike">
              <a:solidFill>
                <a:srgbClr val="000000"/>
              </a:solidFill>
              <a:effectLst/>
              <a:uFillTx/>
              <a:latin typeface="Arial"/>
            </a:endParaRPr>
          </a:p>
        </p:txBody>
      </p:sp>
      <p:cxnSp>
        <p:nvCxnSpPr>
          <p:cNvPr id="732"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733" name="TextBox 5"/>
          <p:cNvSpPr/>
          <p:nvPr/>
        </p:nvSpPr>
        <p:spPr>
          <a:xfrm>
            <a:off x="2785320" y="4700880"/>
            <a:ext cx="4571640" cy="307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rgbClr val="000000"/>
                </a:solidFill>
                <a:effectLst/>
                <a:uFillTx/>
                <a:latin typeface="Arial"/>
                <a:ea typeface="Arial"/>
              </a:rPr>
              <a:t>https://github.com/lerocha/chinook-database</a:t>
            </a:r>
            <a:endParaRPr lang="en-US" sz="1400" b="0" u="none" strike="noStrike">
              <a:solidFill>
                <a:srgbClr val="FFFFFF"/>
              </a:solidFill>
              <a:effectLst/>
              <a:uFillTx/>
              <a:latin typeface="Arial"/>
            </a:endParaRPr>
          </a:p>
        </p:txBody>
      </p:sp>
      <p:pic>
        <p:nvPicPr>
          <p:cNvPr id="734" name="Picture 7"/>
          <p:cNvPicPr/>
          <p:nvPr/>
        </p:nvPicPr>
        <p:blipFill>
          <a:blip r:embed="rId1"/>
          <a:stretch/>
        </p:blipFill>
        <p:spPr>
          <a:xfrm>
            <a:off x="2033640" y="940680"/>
            <a:ext cx="5095800" cy="3421440"/>
          </a:xfrm>
          <a:prstGeom prst="rect">
            <a:avLst/>
          </a:prstGeom>
          <a:noFill/>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POSTGRESQL</a:t>
            </a:r>
            <a:endParaRPr lang="en-US" sz="3000" b="0" u="none" strike="noStrike">
              <a:solidFill>
                <a:srgbClr val="000000"/>
              </a:solidFill>
              <a:effectLst/>
              <a:uFillTx/>
              <a:latin typeface="Arial"/>
            </a:endParaRPr>
          </a:p>
        </p:txBody>
      </p:sp>
      <p:pic>
        <p:nvPicPr>
          <p:cNvPr id="736" name="Picture 3"/>
          <p:cNvPicPr/>
          <p:nvPr/>
        </p:nvPicPr>
        <p:blipFill>
          <a:blip r:embed="rId1"/>
          <a:stretch/>
        </p:blipFill>
        <p:spPr>
          <a:xfrm>
            <a:off x="1881000" y="1482840"/>
            <a:ext cx="5401080" cy="523440"/>
          </a:xfrm>
          <a:prstGeom prst="rect">
            <a:avLst/>
          </a:prstGeom>
          <a:noFill/>
          <a:ln w="0">
            <a:noFill/>
          </a:ln>
        </p:spPr>
      </p:pic>
      <p:pic>
        <p:nvPicPr>
          <p:cNvPr id="737" name="Picture 9"/>
          <p:cNvPicPr/>
          <p:nvPr/>
        </p:nvPicPr>
        <p:blipFill>
          <a:blip r:embed="rId2"/>
          <a:stretch/>
        </p:blipFill>
        <p:spPr>
          <a:xfrm>
            <a:off x="1899720" y="2637720"/>
            <a:ext cx="5343840" cy="590400"/>
          </a:xfrm>
          <a:prstGeom prst="rect">
            <a:avLst/>
          </a:prstGeom>
          <a:noFill/>
          <a:ln w="0">
            <a:noFill/>
          </a:ln>
        </p:spPr>
      </p:pic>
      <p:pic>
        <p:nvPicPr>
          <p:cNvPr id="738" name="Picture 11"/>
          <p:cNvPicPr/>
          <p:nvPr/>
        </p:nvPicPr>
        <p:blipFill>
          <a:blip r:embed="rId3"/>
          <a:stretch/>
        </p:blipFill>
        <p:spPr>
          <a:xfrm>
            <a:off x="2742840" y="3387960"/>
            <a:ext cx="3676680" cy="123480"/>
          </a:xfrm>
          <a:prstGeom prst="rect">
            <a:avLst/>
          </a:prstGeom>
          <a:noFill/>
          <a:ln w="0">
            <a:noFill/>
          </a:ln>
        </p:spPr>
      </p:pic>
      <p:pic>
        <p:nvPicPr>
          <p:cNvPr id="739" name="Picture 13"/>
          <p:cNvPicPr/>
          <p:nvPr/>
        </p:nvPicPr>
        <p:blipFill>
          <a:blip r:embed="rId4"/>
          <a:stretch/>
        </p:blipFill>
        <p:spPr>
          <a:xfrm>
            <a:off x="3119400" y="2210400"/>
            <a:ext cx="2905200" cy="29484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Types of Databases</a:t>
            </a:r>
            <a:endParaRPr lang="en-US" sz="3000" b="0" u="none" strike="noStrike">
              <a:solidFill>
                <a:srgbClr val="000000"/>
              </a:solidFill>
              <a:effectLst/>
              <a:uFillTx/>
              <a:latin typeface="Arial"/>
            </a:endParaRPr>
          </a:p>
        </p:txBody>
      </p:sp>
      <p:sp>
        <p:nvSpPr>
          <p:cNvPr id="300" name="TextBox 3"/>
          <p:cNvSpPr/>
          <p:nvPr/>
        </p:nvSpPr>
        <p:spPr>
          <a:xfrm>
            <a:off x="1400400" y="1368000"/>
            <a:ext cx="6342840" cy="13845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accent3"/>
                </a:solidFill>
                <a:effectLst/>
                <a:uFillTx/>
                <a:latin typeface="Arial"/>
                <a:ea typeface="Arial"/>
              </a:rPr>
              <a:t>Relational Databases </a:t>
            </a:r>
            <a:r>
              <a:rPr lang="en-US" sz="1400" b="0" u="none" strike="noStrike">
                <a:solidFill>
                  <a:schemeClr val="lt1"/>
                </a:solidFill>
                <a:effectLst/>
                <a:uFillTx/>
                <a:latin typeface="Arial"/>
                <a:ea typeface="Arial"/>
              </a:rPr>
              <a:t>: Organized data in tables, with row and columns. Usually some flavor of SQL may be used to query and manipulate the database (e.g. MySQL, PostgresSQL, Oracle)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NoSQL Databases </a:t>
            </a:r>
            <a:r>
              <a:rPr lang="en-US" sz="1400" b="0" u="none" strike="noStrike">
                <a:solidFill>
                  <a:schemeClr val="lt1"/>
                </a:solidFill>
                <a:effectLst/>
                <a:uFillTx/>
                <a:latin typeface="Arial"/>
                <a:ea typeface="Arial"/>
              </a:rPr>
              <a:t>: Designed for handling unstructured, semi-structured, or rapidly changing data. (e.g. MongoDB, Cassandra, Redis)</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POSTGRESQL UUID Support</a:t>
            </a:r>
            <a:endParaRPr lang="en-US" sz="3000" b="0" u="none" strike="noStrike">
              <a:solidFill>
                <a:srgbClr val="000000"/>
              </a:solidFill>
              <a:effectLst/>
              <a:uFillTx/>
              <a:latin typeface="Arial"/>
            </a:endParaRPr>
          </a:p>
        </p:txBody>
      </p:sp>
      <p:sp>
        <p:nvSpPr>
          <p:cNvPr id="741" name="TextBox 3"/>
          <p:cNvSpPr/>
          <p:nvPr/>
        </p:nvSpPr>
        <p:spPr>
          <a:xfrm>
            <a:off x="2214360" y="1211040"/>
            <a:ext cx="6476040" cy="307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CREATE EXTENSION IF NOT EXISTS "pgcrypto"; </a:t>
            </a:r>
            <a:endParaRPr lang="en-US" sz="1400" b="0" u="none" strike="noStrike">
              <a:solidFill>
                <a:srgbClr val="FFFFFF"/>
              </a:solidFill>
              <a:effectLst/>
              <a:uFillTx/>
              <a:latin typeface="Arial"/>
            </a:endParaRPr>
          </a:p>
        </p:txBody>
      </p:sp>
      <p:sp>
        <p:nvSpPr>
          <p:cNvPr id="742" name="TextBox 5"/>
          <p:cNvSpPr/>
          <p:nvPr/>
        </p:nvSpPr>
        <p:spPr>
          <a:xfrm>
            <a:off x="2214360" y="1518480"/>
            <a:ext cx="6364800" cy="9536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CREATE TABLE customers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customer_id UUID PRIMARY KEY DEFAULT gen_random_uuid(),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name TEXT NOT NULL</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743" name="TextBox 7"/>
          <p:cNvSpPr/>
          <p:nvPr/>
        </p:nvSpPr>
        <p:spPr>
          <a:xfrm>
            <a:off x="2214360" y="3183840"/>
            <a:ext cx="4571640" cy="160020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CREATE EXTENSION IF NOT EXISTS "uuid-ossp";</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TABLE customers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customer_id UUID PRIMARY KEY DEFAULT uuid_generate_v4(),</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name TEXT NOT NULL</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744" name="TextBox 8"/>
          <p:cNvSpPr/>
          <p:nvPr/>
        </p:nvSpPr>
        <p:spPr>
          <a:xfrm>
            <a:off x="6122520" y="1220400"/>
            <a:ext cx="2679120" cy="307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rgbClr val="000000"/>
                </a:solidFill>
                <a:effectLst/>
                <a:uFillTx/>
                <a:latin typeface="Arial"/>
                <a:ea typeface="Arial"/>
              </a:rPr>
              <a:t>- </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Aggregate Functions</a:t>
            </a:r>
            <a:endParaRPr lang="en-US" sz="3000" b="0" u="none" strike="noStrike">
              <a:solidFill>
                <a:srgbClr val="000000"/>
              </a:solidFill>
              <a:effectLst/>
              <a:uFillTx/>
              <a:latin typeface="Arial"/>
            </a:endParaRPr>
          </a:p>
        </p:txBody>
      </p:sp>
      <p:sp>
        <p:nvSpPr>
          <p:cNvPr id="746" name="TextBox 2"/>
          <p:cNvSpPr/>
          <p:nvPr/>
        </p:nvSpPr>
        <p:spPr>
          <a:xfrm>
            <a:off x="3148560" y="1171440"/>
            <a:ext cx="2846160" cy="9536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MIN, MAX, AVG, COUNT, SUM</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Used in GROUP BY operations to return aggregate data.</a:t>
            </a:r>
            <a:endParaRPr lang="en-US" sz="1400" b="0" u="none" strike="noStrike">
              <a:solidFill>
                <a:srgbClr val="FFFFFF"/>
              </a:solidFill>
              <a:effectLst/>
              <a:uFillTx/>
              <a:latin typeface="Arial"/>
            </a:endParaRPr>
          </a:p>
        </p:txBody>
      </p:sp>
      <p:sp>
        <p:nvSpPr>
          <p:cNvPr id="747" name="TextBox 4"/>
          <p:cNvSpPr/>
          <p:nvPr/>
        </p:nvSpPr>
        <p:spPr>
          <a:xfrm>
            <a:off x="2286000" y="2571840"/>
            <a:ext cx="4571640" cy="188856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6A9955"/>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billing_country,</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COUNT(*) AS customer_count,</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AVG(total) AS avg_total,</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MIN(invoice_date) AS first_order</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FROM invoice</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WHERE invoice_date &gt;= NOW() - INTERVAL '1 year'</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GROUP BY billing_country</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    HAVING COUNT(*) &gt; 10;</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title"/>
          </p:nvPr>
        </p:nvSpPr>
        <p:spPr>
          <a:xfrm>
            <a:off x="713160" y="116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Scalar Functions</a:t>
            </a:r>
            <a:endParaRPr lang="en-US" sz="3000" b="0" u="none" strike="noStrike">
              <a:solidFill>
                <a:srgbClr val="000000"/>
              </a:solidFill>
              <a:effectLst/>
              <a:uFillTx/>
              <a:latin typeface="Arial"/>
            </a:endParaRPr>
          </a:p>
        </p:txBody>
      </p:sp>
      <p:sp>
        <p:nvSpPr>
          <p:cNvPr id="749" name="TextBox 3"/>
          <p:cNvSpPr/>
          <p:nvPr/>
        </p:nvSpPr>
        <p:spPr>
          <a:xfrm>
            <a:off x="242640" y="677880"/>
            <a:ext cx="4571640" cy="99108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(last_name)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last_name_upper,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LOWER</a:t>
            </a:r>
            <a:r>
              <a:rPr lang="en-US" sz="1400" b="0" u="none" strike="noStrike">
                <a:solidFill>
                  <a:srgbClr val="CCCCCC"/>
                </a:solidFill>
                <a:effectLst/>
                <a:uFillTx/>
                <a:latin typeface="Consolas"/>
                <a:ea typeface="Arial"/>
              </a:rPr>
              <a:t>(first_name)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first_name_lower,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LENGTH</a:t>
            </a:r>
            <a:r>
              <a:rPr lang="en-US" sz="1400" b="0" u="none" strike="noStrike">
                <a:solidFill>
                  <a:srgbClr val="CCCCCC"/>
                </a:solidFill>
                <a:effectLst/>
                <a:uFillTx/>
                <a:latin typeface="Consolas"/>
                <a:ea typeface="Arial"/>
              </a:rPr>
              <a:t>(email)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email_length</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p:txBody>
      </p:sp>
      <p:sp>
        <p:nvSpPr>
          <p:cNvPr id="750" name="TextBox 4"/>
          <p:cNvSpPr/>
          <p:nvPr/>
        </p:nvSpPr>
        <p:spPr>
          <a:xfrm>
            <a:off x="160560" y="3178080"/>
            <a:ext cx="4571640" cy="13845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String/Text</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UPPER, LOWER, LENGTH, TRIM</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SUBSTRING(str, start_index_int, length_int)</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CONCAT(str1, str2)</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REPLACE(str, from, to) </a:t>
            </a:r>
            <a:endParaRPr lang="en-US" sz="1400" b="0" u="none" strike="noStrike">
              <a:solidFill>
                <a:srgbClr val="FFFFFF"/>
              </a:solidFill>
              <a:effectLst/>
              <a:uFillTx/>
              <a:latin typeface="Arial"/>
            </a:endParaRPr>
          </a:p>
          <a:p>
            <a:pPr marL="285840" lvl="2" indent="-285840">
              <a:lnSpc>
                <a:spcPct val="100000"/>
              </a:lnSpc>
              <a:buClr>
                <a:srgbClr val="000000"/>
              </a:buClr>
              <a:buFont typeface="OpenSymbol"/>
              <a:buChar char="-"/>
            </a:pPr>
            <a:r>
              <a:rPr lang="en-US" sz="1400" b="0" u="none" strike="noStrike">
                <a:solidFill>
                  <a:schemeClr val="lt1"/>
                </a:solidFill>
                <a:effectLst/>
                <a:uFillTx/>
                <a:latin typeface="Arial"/>
                <a:ea typeface="Arial"/>
              </a:rPr>
              <a:t>  SELECT REPLACE (‘hello’ , ‘l’, ‘x’); -&gt; ‘hexxo’</a:t>
            </a:r>
            <a:endParaRPr lang="en-US" sz="1400" b="0" u="none" strike="noStrike">
              <a:solidFill>
                <a:srgbClr val="FFFFFF"/>
              </a:solidFill>
              <a:effectLst/>
              <a:uFillTx/>
              <a:latin typeface="Arial"/>
            </a:endParaRPr>
          </a:p>
        </p:txBody>
      </p:sp>
      <p:sp>
        <p:nvSpPr>
          <p:cNvPr id="751" name="TextBox 5"/>
          <p:cNvSpPr/>
          <p:nvPr/>
        </p:nvSpPr>
        <p:spPr>
          <a:xfrm>
            <a:off x="4516200" y="3139920"/>
            <a:ext cx="4269600" cy="13845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Date/Time Functions</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NOW(), CURRENT_DATE</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AGE(timestamp1, timestamp2) – return the difference between to timestamps</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EXTRACT(field FROM timestamp)</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  SELECT EXTRACT(MONTH from NOW());</a:t>
            </a:r>
            <a:endParaRPr lang="en-US" sz="1400" b="0" u="none" strike="noStrike">
              <a:solidFill>
                <a:srgbClr val="FFFFFF"/>
              </a:solidFill>
              <a:effectLst/>
              <a:uFillTx/>
              <a:latin typeface="Arial"/>
            </a:endParaRPr>
          </a:p>
        </p:txBody>
      </p:sp>
      <p:sp>
        <p:nvSpPr>
          <p:cNvPr id="752" name="TextBox 7"/>
          <p:cNvSpPr/>
          <p:nvPr/>
        </p:nvSpPr>
        <p:spPr>
          <a:xfrm>
            <a:off x="4732560" y="721800"/>
            <a:ext cx="4571640" cy="81144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EXTRACT</a:t>
            </a:r>
            <a:r>
              <a:rPr lang="en-US" sz="1400" b="0" u="none" strike="noStrike">
                <a:solidFill>
                  <a:srgbClr val="CCCCCC"/>
                </a:solidFill>
                <a:effectLst/>
                <a:uFillTx/>
                <a:latin typeface="Consolas"/>
                <a:ea typeface="Arial"/>
              </a:rPr>
              <a:t>(</a:t>
            </a:r>
            <a:r>
              <a:rPr lang="en-US" sz="1400" b="0" u="none" strike="noStrike">
                <a:solidFill>
                  <a:srgbClr val="569CD6"/>
                </a:solidFill>
                <a:effectLst/>
                <a:uFillTx/>
                <a:latin typeface="Consolas"/>
                <a:ea typeface="Arial"/>
              </a:rPr>
              <a:t>YEAR</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invoice_date)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B5CEA8"/>
                </a:solidFill>
                <a:effectLst/>
                <a:uFillTx/>
                <a:latin typeface="Consolas"/>
                <a:ea typeface="Arial"/>
              </a:rPr>
              <a:t>2025</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53" name="TextBox 9"/>
          <p:cNvSpPr/>
          <p:nvPr/>
        </p:nvSpPr>
        <p:spPr>
          <a:xfrm>
            <a:off x="2351520" y="1598400"/>
            <a:ext cx="4575600" cy="63180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CONCAT</a:t>
            </a:r>
            <a:r>
              <a:rPr lang="en-US" sz="1400" b="0" u="none" strike="noStrike">
                <a:solidFill>
                  <a:srgbClr val="CCCCCC"/>
                </a:solidFill>
                <a:effectLst/>
                <a:uFillTx/>
                <a:latin typeface="Consolas"/>
                <a:ea typeface="Arial"/>
              </a:rPr>
              <a:t>(</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(first_name), </a:t>
            </a:r>
            <a:r>
              <a:rPr lang="en-US" sz="1400" b="0" u="none" strike="noStrike">
                <a:solidFill>
                  <a:srgbClr val="CE9178"/>
                </a:solidFill>
                <a:effectLst/>
                <a:uFillTx/>
                <a:latin typeface="Consolas"/>
                <a:ea typeface="Arial"/>
              </a:rPr>
              <a:t>' '</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(last_name))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full_name</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p:txBody>
      </p:sp>
      <p:sp>
        <p:nvSpPr>
          <p:cNvPr id="754" name="TextBox 11"/>
          <p:cNvSpPr/>
          <p:nvPr/>
        </p:nvSpPr>
        <p:spPr>
          <a:xfrm>
            <a:off x="2313720" y="2481120"/>
            <a:ext cx="4651200" cy="5227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Scalar Functions differ from aggregate functions because they operate on each individual row.</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Functions</a:t>
            </a:r>
            <a:endParaRPr lang="en-US" sz="3000" b="0" u="none" strike="noStrike">
              <a:solidFill>
                <a:srgbClr val="000000"/>
              </a:solidFill>
              <a:effectLst/>
              <a:uFillTx/>
              <a:latin typeface="Arial"/>
            </a:endParaRPr>
          </a:p>
        </p:txBody>
      </p:sp>
      <p:sp>
        <p:nvSpPr>
          <p:cNvPr id="756" name="TextBox 2"/>
          <p:cNvSpPr/>
          <p:nvPr/>
        </p:nvSpPr>
        <p:spPr>
          <a:xfrm>
            <a:off x="392760" y="1033200"/>
            <a:ext cx="4120920" cy="1384560"/>
          </a:xfrm>
          <a:prstGeom prst="rect">
            <a:avLst/>
          </a:prstGeom>
          <a:noFill/>
          <a:ln w="0">
            <a:noFill/>
          </a:ln>
        </p:spPr>
        <p:style>
          <a:lnRef idx="0"/>
          <a:fillRef idx="0"/>
          <a:effectRef idx="0"/>
          <a:fontRef idx="minor"/>
        </p:style>
        <p:txBody>
          <a:bodyPr lIns="90000" tIns="45000" rIns="90000" bIns="45000" anchor="t">
            <a:spAutoFit/>
          </a:bodyPr>
          <a:p>
            <a:pPr algn="ctr">
              <a:lnSpc>
                <a:spcPct val="100000"/>
              </a:lnSpc>
            </a:pPr>
            <a:r>
              <a:rPr lang="en-US" sz="1400" b="0" u="none" strike="noStrike">
                <a:solidFill>
                  <a:schemeClr val="lt1"/>
                </a:solidFill>
                <a:effectLst/>
                <a:uFillTx/>
                <a:latin typeface="Arial"/>
                <a:ea typeface="Arial"/>
              </a:rPr>
              <a:t>Functions are predefined operations we can call and reuse.</a:t>
            </a:r>
            <a:endParaRPr lang="en-US" sz="1400" b="0" u="none" strike="noStrike">
              <a:solidFill>
                <a:srgbClr val="FFFFFF"/>
              </a:solidFill>
              <a:effectLst/>
              <a:uFillTx/>
              <a:latin typeface="Arial"/>
            </a:endParaRPr>
          </a:p>
          <a:p>
            <a:pPr algn="ctr">
              <a:lnSpc>
                <a:spcPct val="100000"/>
              </a:lnSpc>
            </a:pPr>
            <a:r>
              <a:rPr lang="en-US" sz="1400" b="0" u="none" strike="noStrike">
                <a:solidFill>
                  <a:schemeClr val="lt1"/>
                </a:solidFill>
                <a:effectLst/>
                <a:uFillTx/>
                <a:latin typeface="Arial"/>
                <a:ea typeface="Arial"/>
              </a:rPr>
              <a:t>Functions can perform queries, do DML, perform arithmetic. </a:t>
            </a:r>
            <a:endParaRPr lang="en-US" sz="1400" b="0" u="none" strike="noStrike">
              <a:solidFill>
                <a:srgbClr val="FFFFFF"/>
              </a:solidFill>
              <a:effectLst/>
              <a:uFillTx/>
              <a:latin typeface="Arial"/>
            </a:endParaRPr>
          </a:p>
          <a:p>
            <a:pPr algn="ctr">
              <a:lnSpc>
                <a:spcPct val="100000"/>
              </a:lnSpc>
            </a:pPr>
            <a:r>
              <a:rPr lang="en-US" sz="1400" b="0" u="none" strike="noStrike">
                <a:solidFill>
                  <a:schemeClr val="lt1"/>
                </a:solidFill>
                <a:effectLst/>
                <a:uFillTx/>
                <a:latin typeface="Arial"/>
                <a:ea typeface="Arial"/>
              </a:rPr>
              <a:t>Functions MUST return a value.</a:t>
            </a:r>
            <a:endParaRPr lang="en-US" sz="1400" b="0" u="none" strike="noStrike">
              <a:solidFill>
                <a:srgbClr val="FFFFFF"/>
              </a:solidFill>
              <a:effectLst/>
              <a:uFillTx/>
              <a:latin typeface="Arial"/>
            </a:endParaRPr>
          </a:p>
          <a:p>
            <a:pPr algn="ctr">
              <a:lnSpc>
                <a:spcPct val="100000"/>
              </a:lnSpc>
            </a:pPr>
            <a:r>
              <a:rPr lang="en-US" sz="1400" b="0" u="none" strike="noStrike">
                <a:solidFill>
                  <a:schemeClr val="lt1"/>
                </a:solidFill>
                <a:effectLst/>
                <a:uFillTx/>
                <a:latin typeface="Arial"/>
                <a:ea typeface="Arial"/>
              </a:rPr>
              <a:t>Functions CANNOT perform TCL.</a:t>
            </a:r>
            <a:endParaRPr lang="en-US" sz="1400" b="0" u="none" strike="noStrike">
              <a:solidFill>
                <a:srgbClr val="FFFFFF"/>
              </a:solidFill>
              <a:effectLst/>
              <a:uFillTx/>
              <a:latin typeface="Arial"/>
            </a:endParaRPr>
          </a:p>
        </p:txBody>
      </p:sp>
      <p:sp>
        <p:nvSpPr>
          <p:cNvPr id="757" name="TextBox 4"/>
          <p:cNvSpPr/>
          <p:nvPr/>
        </p:nvSpPr>
        <p:spPr>
          <a:xfrm>
            <a:off x="4514040" y="1140120"/>
            <a:ext cx="4571640" cy="117036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6A9955"/>
                </a:solidFill>
                <a:effectLst/>
                <a:uFillTx/>
                <a:latin typeface="Consolas"/>
                <a:ea typeface="Arial"/>
              </a:rPr>
              <a:t>PL/pgsql - (Procedural language/postgresSQL)</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this is how we write logic inside of postgres</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control flow, variables, error handling, all the normal things in </a:t>
            </a:r>
            <a:endParaRPr lang="en-US" sz="1400" b="0" u="none" strike="noStrike">
              <a:solidFill>
                <a:srgbClr val="FFFFFF"/>
              </a:solidFill>
              <a:effectLst/>
              <a:uFillTx/>
              <a:latin typeface="Arial"/>
            </a:endParaRPr>
          </a:p>
          <a:p>
            <a:pPr>
              <a:lnSpc>
                <a:spcPts val="1426"/>
              </a:lnSpc>
            </a:pPr>
            <a:r>
              <a:rPr lang="en-US" sz="1400" b="0" u="none" strike="noStrike">
                <a:solidFill>
                  <a:srgbClr val="6A9955"/>
                </a:solidFill>
                <a:effectLst/>
                <a:uFillTx/>
                <a:latin typeface="Consolas"/>
                <a:ea typeface="Arial"/>
              </a:rPr>
              <a:t>other programming languages </a:t>
            </a:r>
            <a:endParaRPr lang="en-US" sz="1400" b="0" u="none" strike="noStrike">
              <a:solidFill>
                <a:srgbClr val="FFFFFF"/>
              </a:solidFill>
              <a:effectLst/>
              <a:uFillTx/>
              <a:latin typeface="Arial"/>
            </a:endParaRPr>
          </a:p>
        </p:txBody>
      </p:sp>
      <p:sp>
        <p:nvSpPr>
          <p:cNvPr id="758" name="TextBox 6"/>
          <p:cNvSpPr/>
          <p:nvPr/>
        </p:nvSpPr>
        <p:spPr>
          <a:xfrm>
            <a:off x="377640" y="3089160"/>
            <a:ext cx="4571640" cy="135000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CREATE OR REPLACE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FUNCTION</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add_numbers</a:t>
            </a:r>
            <a:r>
              <a:rPr lang="en-US" sz="1400" b="0" u="none" strike="noStrike">
                <a:solidFill>
                  <a:srgbClr val="CCCCCC"/>
                </a:solidFill>
                <a:effectLst/>
                <a:uFillTx/>
                <a:latin typeface="Consolas"/>
                <a:ea typeface="Arial"/>
              </a:rPr>
              <a:t>(</a:t>
            </a:r>
            <a:r>
              <a:rPr lang="en-US" sz="1400" b="0" u="none" strike="noStrike">
                <a:solidFill>
                  <a:srgbClr val="569CD6"/>
                </a:solidFill>
                <a:effectLst/>
                <a:uFillTx/>
                <a:latin typeface="Consolas"/>
                <a:ea typeface="Arial"/>
              </a:rPr>
              <a:t>a</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 b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RETURNS</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RETURN</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a</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b;</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p:txBody>
      </p:sp>
      <p:sp>
        <p:nvSpPr>
          <p:cNvPr id="759" name="TextBox 8"/>
          <p:cNvSpPr/>
          <p:nvPr/>
        </p:nvSpPr>
        <p:spPr>
          <a:xfrm>
            <a:off x="377640" y="4647600"/>
            <a:ext cx="4571640" cy="27288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add_numbers(</a:t>
            </a:r>
            <a:r>
              <a:rPr lang="en-US" sz="1400" b="0" u="none" strike="noStrike">
                <a:solidFill>
                  <a:srgbClr val="B5CEA8"/>
                </a:solidFill>
                <a:effectLst/>
                <a:uFillTx/>
                <a:latin typeface="Consolas"/>
                <a:ea typeface="Arial"/>
              </a:rPr>
              <a:t>5</a:t>
            </a:r>
            <a:r>
              <a:rPr lang="en-US" sz="1400" b="0" u="none" strike="noStrike">
                <a:solidFill>
                  <a:srgbClr val="CCCCCC"/>
                </a:solidFill>
                <a:effectLst/>
                <a:uFillTx/>
                <a:latin typeface="Consolas"/>
                <a:ea typeface="Arial"/>
              </a:rPr>
              <a:t>, </a:t>
            </a:r>
            <a:r>
              <a:rPr lang="en-US" sz="1400" b="0" u="none" strike="noStrike">
                <a:solidFill>
                  <a:srgbClr val="B5CEA8"/>
                </a:solidFill>
                <a:effectLst/>
                <a:uFillTx/>
                <a:latin typeface="Consolas"/>
                <a:ea typeface="Arial"/>
              </a:rPr>
              <a:t>15</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0" name="TextBox 10"/>
          <p:cNvSpPr/>
          <p:nvPr/>
        </p:nvSpPr>
        <p:spPr>
          <a:xfrm>
            <a:off x="4581720" y="2934360"/>
            <a:ext cx="4571640" cy="170892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CREATE OR REPLACE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FUNCTION</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add_user</a:t>
            </a:r>
            <a:r>
              <a:rPr lang="en-US" sz="1400" b="0" u="none" strike="noStrike">
                <a:solidFill>
                  <a:srgbClr val="CCCCCC"/>
                </a:solidFill>
                <a:effectLst/>
                <a:uFillTx/>
                <a:latin typeface="Consolas"/>
                <a:ea typeface="Arial"/>
              </a:rPr>
              <a:t>(p_email </a:t>
            </a:r>
            <a:r>
              <a:rPr lang="en-US" sz="1400" b="0" u="none" strike="noStrike">
                <a:solidFill>
                  <a:srgbClr val="569CD6"/>
                </a:solidFill>
                <a:effectLst/>
                <a:uFillTx/>
                <a:latin typeface="Consolas"/>
                <a:ea typeface="Arial"/>
              </a:rPr>
              <a:t>TEXT</a:t>
            </a:r>
            <a:r>
              <a:rPr lang="en-US" sz="1400" b="0" u="none" strike="noStrike">
                <a:solidFill>
                  <a:srgbClr val="CCCCCC"/>
                </a:solidFill>
                <a:effectLst/>
                <a:uFillTx/>
                <a:latin typeface="Consolas"/>
                <a:ea typeface="Arial"/>
              </a:rPr>
              <a:t>, p_age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RETURNS</a:t>
            </a:r>
            <a:r>
              <a:rPr lang="en-US" sz="1400" b="0" u="none" strike="noStrike">
                <a:solidFill>
                  <a:srgbClr val="CCCCCC"/>
                </a:solidFill>
                <a:effectLst/>
                <a:uFillTx/>
                <a:latin typeface="Consolas"/>
                <a:ea typeface="Arial"/>
              </a:rPr>
              <a:t> VOID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INSERT INTO</a:t>
            </a:r>
            <a:r>
              <a:rPr lang="en-US" sz="1400" b="0" u="none" strike="noStrike">
                <a:solidFill>
                  <a:srgbClr val="CCCCCC"/>
                </a:solidFill>
                <a:effectLst/>
                <a:uFillTx/>
                <a:latin typeface="Consolas"/>
                <a:ea typeface="Arial"/>
              </a:rPr>
              <a:t> my_schema.users(user_id, email, age) </a:t>
            </a:r>
            <a:r>
              <a:rPr lang="en-US" sz="1400" b="0" u="none" strike="noStrike">
                <a:solidFill>
                  <a:srgbClr val="569CD6"/>
                </a:solidFill>
                <a:effectLst/>
                <a:uFillTx/>
                <a:latin typeface="Consolas"/>
                <a:ea typeface="Arial"/>
              </a:rPr>
              <a:t>VALUES</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(gen_random_uuid(), p_email, p_age);</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Stored Procedures</a:t>
            </a:r>
            <a:endParaRPr lang="en-US" sz="3000" b="0" u="none" strike="noStrike">
              <a:solidFill>
                <a:srgbClr val="000000"/>
              </a:solidFill>
              <a:effectLst/>
              <a:uFillTx/>
              <a:latin typeface="Arial"/>
            </a:endParaRPr>
          </a:p>
        </p:txBody>
      </p:sp>
      <p:sp>
        <p:nvSpPr>
          <p:cNvPr id="762" name="TextBox 2"/>
          <p:cNvSpPr/>
          <p:nvPr/>
        </p:nvSpPr>
        <p:spPr>
          <a:xfrm>
            <a:off x="1065960" y="932040"/>
            <a:ext cx="7031160" cy="160020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Stored Procedures are another way to create predefined and reusable blocks of SQL commands and logic.</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They differ from functions in that: returns are optional, they CAN use TCL</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Functions &gt; one-time calculations, or one-off logic</a:t>
            </a:r>
            <a:endParaRPr lang="en-US" sz="1400" b="0" u="none" strike="noStrike">
              <a:solidFill>
                <a:srgbClr val="FFFFFF"/>
              </a:solidFill>
              <a:effectLst/>
              <a:uFillTx/>
              <a:latin typeface="Arial"/>
            </a:endParaRPr>
          </a:p>
          <a:p>
            <a:pPr marL="285840" indent="-285840">
              <a:lnSpc>
                <a:spcPct val="100000"/>
              </a:lnSpc>
              <a:buClr>
                <a:srgbClr val="000000"/>
              </a:buClr>
              <a:buFont typeface="Arial"/>
              <a:buChar char="-"/>
            </a:pPr>
            <a:r>
              <a:rPr lang="en-US" sz="1400" b="0" u="none" strike="noStrike">
                <a:solidFill>
                  <a:schemeClr val="lt1"/>
                </a:solidFill>
                <a:effectLst/>
                <a:uFillTx/>
                <a:latin typeface="Arial"/>
                <a:ea typeface="Arial"/>
              </a:rPr>
              <a:t>Stored Procedures &gt; long running transactions, batch operations, etc.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763" name="TextBox 4"/>
          <p:cNvSpPr/>
          <p:nvPr/>
        </p:nvSpPr>
        <p:spPr>
          <a:xfrm>
            <a:off x="1345680" y="2176920"/>
            <a:ext cx="6471720" cy="260676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PROCEDURE</a:t>
            </a:r>
            <a:r>
              <a:rPr lang="en-US" sz="1400" b="0" u="none" strike="noStrike">
                <a:solidFill>
                  <a:srgbClr val="CCCCCC"/>
                </a:solidFill>
                <a:effectLst/>
                <a:uFillTx/>
                <a:latin typeface="Consolas"/>
                <a:ea typeface="Arial"/>
              </a:rPr>
              <a:t> deactivate_user(p_user_id UUID)</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IF</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EXISTS</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B5CEA8"/>
                </a:solidFill>
                <a:effectLst/>
                <a:uFillTx/>
                <a:latin typeface="Consolas"/>
                <a:ea typeface="Arial"/>
              </a:rPr>
              <a:t>1</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my_schema.users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user_id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p_user_id)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THEN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UPDATE</a:t>
            </a:r>
            <a:r>
              <a:rPr lang="en-US" sz="1400" b="0" u="none" strike="noStrike">
                <a:solidFill>
                  <a:srgbClr val="CCCCCC"/>
                </a:solidFill>
                <a:effectLst/>
                <a:uFillTx/>
                <a:latin typeface="Consolas"/>
                <a:ea typeface="Arial"/>
              </a:rPr>
              <a:t> my_schema.users </a:t>
            </a:r>
            <a:r>
              <a:rPr lang="en-US" sz="1400" b="0" u="none" strike="noStrike">
                <a:solidFill>
                  <a:srgbClr val="569CD6"/>
                </a:solidFill>
                <a:effectLst/>
                <a:uFillTx/>
                <a:latin typeface="Consolas"/>
                <a:ea typeface="Arial"/>
              </a:rPr>
              <a:t>SET</a:t>
            </a:r>
            <a:r>
              <a:rPr lang="en-US" sz="1400" b="0" u="none" strike="noStrike">
                <a:solidFill>
                  <a:srgbClr val="CCCCCC"/>
                </a:solidFill>
                <a:effectLst/>
                <a:uFillTx/>
                <a:latin typeface="Consolas"/>
                <a:ea typeface="Arial"/>
              </a:rPr>
              <a:t> is_active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False</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user_id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p_user_id;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ELSE</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RAISE NOTICE </a:t>
            </a:r>
            <a:r>
              <a:rPr lang="en-US" sz="1400" b="0" u="none" strike="noStrike">
                <a:solidFill>
                  <a:srgbClr val="CE9178"/>
                </a:solidFill>
                <a:effectLst/>
                <a:uFillTx/>
                <a:latin typeface="Consolas"/>
                <a:ea typeface="Arial"/>
              </a:rPr>
              <a:t>'User % not found'</a:t>
            </a:r>
            <a:r>
              <a:rPr lang="en-US" sz="1400" b="0" u="none" strike="noStrike">
                <a:solidFill>
                  <a:srgbClr val="CCCCCC"/>
                </a:solidFill>
                <a:effectLst/>
                <a:uFillTx/>
                <a:latin typeface="Consolas"/>
                <a:ea typeface="Arial"/>
              </a:rPr>
              <a:t>, p_user_id;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IF</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4" name="TextBox 6"/>
          <p:cNvSpPr/>
          <p:nvPr/>
        </p:nvSpPr>
        <p:spPr>
          <a:xfrm>
            <a:off x="2651760" y="4690800"/>
            <a:ext cx="4571640" cy="45180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deactivate_user(</a:t>
            </a:r>
            <a:r>
              <a:rPr lang="en-US" sz="1400" b="0" u="none" strike="noStrike">
                <a:solidFill>
                  <a:srgbClr val="CE9178"/>
                </a:solidFill>
                <a:effectLst/>
                <a:uFillTx/>
                <a:latin typeface="Consolas"/>
                <a:ea typeface="Arial"/>
              </a:rPr>
              <a:t>'d7394442-1c66-45d9-8eb4-0e3d85780967'</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Stored Procedures</a:t>
            </a:r>
            <a:endParaRPr lang="en-US" sz="3000" b="0" u="none" strike="noStrike">
              <a:solidFill>
                <a:srgbClr val="000000"/>
              </a:solidFill>
              <a:effectLst/>
              <a:uFillTx/>
              <a:latin typeface="Arial"/>
            </a:endParaRPr>
          </a:p>
        </p:txBody>
      </p:sp>
      <p:sp>
        <p:nvSpPr>
          <p:cNvPr id="766" name="TextBox 8"/>
          <p:cNvSpPr/>
          <p:nvPr/>
        </p:nvSpPr>
        <p:spPr>
          <a:xfrm>
            <a:off x="323640" y="1717200"/>
            <a:ext cx="4643280" cy="170892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PROCEDURE</a:t>
            </a:r>
            <a:r>
              <a:rPr lang="en-US" sz="1400" b="0" u="none" strike="noStrike">
                <a:solidFill>
                  <a:srgbClr val="CCCCCC"/>
                </a:solidFill>
                <a:effectLst/>
                <a:uFillTx/>
                <a:latin typeface="Consolas"/>
                <a:ea typeface="Arial"/>
              </a:rPr>
              <a:t> get_user_count(</a:t>
            </a:r>
            <a:r>
              <a:rPr lang="en-US" sz="1400" b="0" u="none" strike="noStrike">
                <a:solidFill>
                  <a:srgbClr val="569CD6"/>
                </a:solidFill>
                <a:effectLst/>
                <a:uFillTx/>
                <a:latin typeface="Consolas"/>
                <a:ea typeface="Arial"/>
              </a:rPr>
              <a:t>OUT</a:t>
            </a:r>
            <a:r>
              <a:rPr lang="en-US" sz="1400" b="0" u="none" strike="noStrike">
                <a:solidFill>
                  <a:srgbClr val="CCCCCC"/>
                </a:solidFill>
                <a:effectLst/>
                <a:uFillTx/>
                <a:latin typeface="Consolas"/>
                <a:ea typeface="Arial"/>
              </a:rPr>
              <a:t> total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COUNT</a:t>
            </a:r>
            <a:r>
              <a:rPr lang="en-US" sz="1400" b="0" u="none" strike="noStrike">
                <a:solidFill>
                  <a:srgbClr val="CCCCCC"/>
                </a:solidFill>
                <a:effectLst/>
                <a:uFillTx/>
                <a:latin typeface="Consolas"/>
                <a:ea typeface="Arial"/>
              </a:rPr>
              <a:t>(</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INTO</a:t>
            </a:r>
            <a:r>
              <a:rPr lang="en-US" sz="1400" b="0" u="none" strike="noStrike">
                <a:solidFill>
                  <a:srgbClr val="CCCCCC"/>
                </a:solidFill>
                <a:effectLst/>
                <a:uFillTx/>
                <a:latin typeface="Consolas"/>
                <a:ea typeface="Arial"/>
              </a:rPr>
              <a:t> total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my_schema.users;</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7" name="TextBox 10"/>
          <p:cNvSpPr/>
          <p:nvPr/>
        </p:nvSpPr>
        <p:spPr>
          <a:xfrm>
            <a:off x="323640" y="3498120"/>
            <a:ext cx="5151960" cy="27288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get_user_count(</a:t>
            </a:r>
            <a:r>
              <a:rPr lang="en-US" sz="1400" b="0" u="none" strike="noStrike">
                <a:solidFill>
                  <a:srgbClr val="569CD6"/>
                </a:solidFill>
                <a:effectLst/>
                <a:uFillTx/>
                <a:latin typeface="Consolas"/>
                <a:ea typeface="Arial"/>
              </a:rPr>
              <a:t>NULL</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8" name="TextBox 3"/>
          <p:cNvSpPr/>
          <p:nvPr/>
        </p:nvSpPr>
        <p:spPr>
          <a:xfrm>
            <a:off x="4572000" y="3985200"/>
            <a:ext cx="4571640" cy="45180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get_invoice_sum_by_country(</a:t>
            </a:r>
            <a:r>
              <a:rPr lang="en-US" sz="1400" b="0" u="none" strike="noStrike">
                <a:solidFill>
                  <a:srgbClr val="CE9178"/>
                </a:solidFill>
                <a:effectLst/>
                <a:uFillTx/>
                <a:latin typeface="Consolas"/>
                <a:ea typeface="Arial"/>
              </a:rPr>
              <a:t>'USA'</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NULL</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9" name="TextBox 7"/>
          <p:cNvSpPr/>
          <p:nvPr/>
        </p:nvSpPr>
        <p:spPr>
          <a:xfrm>
            <a:off x="4581720" y="1645200"/>
            <a:ext cx="4571640" cy="224784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PROCEDURE</a:t>
            </a:r>
            <a:r>
              <a:rPr lang="en-US" sz="1400" b="0" u="none" strike="noStrike">
                <a:solidFill>
                  <a:srgbClr val="CCCCCC"/>
                </a:solidFill>
                <a:effectLst/>
                <a:uFillTx/>
                <a:latin typeface="Consolas"/>
                <a:ea typeface="Arial"/>
              </a:rPr>
              <a:t> get_invoice_sum_by_country(country </a:t>
            </a:r>
            <a:r>
              <a:rPr lang="en-US" sz="1400" b="0" u="none" strike="noStrike">
                <a:solidFill>
                  <a:srgbClr val="569CD6"/>
                </a:solidFill>
                <a:effectLst/>
                <a:uFillTx/>
                <a:latin typeface="Consolas"/>
                <a:ea typeface="Arial"/>
              </a:rPr>
              <a:t>TEXT</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OUT</a:t>
            </a:r>
            <a:r>
              <a:rPr lang="en-US" sz="1400" b="0" u="none" strike="noStrike">
                <a:solidFill>
                  <a:srgbClr val="CCCCCC"/>
                </a:solidFill>
                <a:effectLst/>
                <a:uFillTx/>
                <a:latin typeface="Consolas"/>
                <a:ea typeface="Arial"/>
              </a:rPr>
              <a:t> total_sum </a:t>
            </a:r>
            <a:r>
              <a:rPr lang="en-US" sz="1400" b="0" u="none" strike="noStrike">
                <a:solidFill>
                  <a:srgbClr val="569CD6"/>
                </a:solidFill>
                <a:effectLst/>
                <a:uFillTx/>
                <a:latin typeface="Consolas"/>
                <a:ea typeface="Arial"/>
              </a:rPr>
              <a:t>NUMERIC</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SUM</a:t>
            </a:r>
            <a:r>
              <a:rPr lang="en-US" sz="1400" b="0" u="none" strike="noStrike">
                <a:solidFill>
                  <a:srgbClr val="CCCCCC"/>
                </a:solidFill>
                <a:effectLst/>
                <a:uFillTx/>
                <a:latin typeface="Consolas"/>
                <a:ea typeface="Arial"/>
              </a:rPr>
              <a:t>(total) </a:t>
            </a:r>
            <a:r>
              <a:rPr lang="en-US" sz="1400" b="0" u="none" strike="noStrike">
                <a:solidFill>
                  <a:srgbClr val="569CD6"/>
                </a:solidFill>
                <a:effectLst/>
                <a:uFillTx/>
                <a:latin typeface="Consolas"/>
                <a:ea typeface="Arial"/>
              </a:rPr>
              <a:t>INTO</a:t>
            </a:r>
            <a:r>
              <a:rPr lang="en-US" sz="1400" b="0" u="none" strike="noStrike">
                <a:solidFill>
                  <a:srgbClr val="CCCCCC"/>
                </a:solidFill>
                <a:effectLst/>
                <a:uFillTx/>
                <a:latin typeface="Consolas"/>
                <a:ea typeface="Arial"/>
              </a:rPr>
              <a:t> total_sum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billing_country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country</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GROUP BY</a:t>
            </a:r>
            <a:r>
              <a:rPr lang="en-US" sz="1400" b="0" u="none" strike="noStrike">
                <a:solidFill>
                  <a:srgbClr val="CCCCCC"/>
                </a:solidFill>
                <a:effectLst/>
                <a:uFillTx/>
                <a:latin typeface="Consolas"/>
                <a:ea typeface="Arial"/>
              </a:rPr>
              <a:t> billing_country;</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Joins</a:t>
            </a:r>
            <a:endParaRPr lang="en-US" sz="3000" b="0" u="none" strike="noStrike">
              <a:solidFill>
                <a:srgbClr val="000000"/>
              </a:solidFill>
              <a:effectLst/>
              <a:uFillTx/>
              <a:latin typeface="Arial"/>
            </a:endParaRPr>
          </a:p>
        </p:txBody>
      </p:sp>
      <p:sp>
        <p:nvSpPr>
          <p:cNvPr id="771" name="TextBox 2"/>
          <p:cNvSpPr/>
          <p:nvPr/>
        </p:nvSpPr>
        <p:spPr>
          <a:xfrm>
            <a:off x="1036440" y="1059120"/>
            <a:ext cx="7089840" cy="307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Joins are a way to combine two tables which may or may not include filtering of records.</a:t>
            </a:r>
            <a:endParaRPr lang="en-US" sz="1400" b="0" u="none" strike="noStrike">
              <a:solidFill>
                <a:srgbClr val="FFFFFF"/>
              </a:solidFill>
              <a:effectLst/>
              <a:uFillTx/>
              <a:latin typeface="Arial"/>
            </a:endParaRPr>
          </a:p>
        </p:txBody>
      </p:sp>
      <p:sp>
        <p:nvSpPr>
          <p:cNvPr id="772" name="TextBox 3"/>
          <p:cNvSpPr/>
          <p:nvPr/>
        </p:nvSpPr>
        <p:spPr>
          <a:xfrm>
            <a:off x="824400" y="1494360"/>
            <a:ext cx="7494840" cy="31082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INNER JOIN – for each row on the left, find a matching row on the right, return the combined result.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CROSS JOIN – every row from the left table is combined with every row from the second table; This differs from INNER JOIN because no filter is applied to match the records</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LEFT JOIN – return all rows from the left table, and for each row, the matching rows on the right table; If no match is found, the columns from the right table will contain NULL values.</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RIGHT JOIN – returns all values from the right table, and for each row, the matching rows for the left table; Rare to use as we can just use a LEFT JOIN and swap the table order.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FULL OUTER JOIN – returns all rows from both tables, with NULLs in columns where no match is found on either side. </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Inner Joins</a:t>
            </a:r>
            <a:endParaRPr lang="en-US" sz="3000" b="0" u="none" strike="noStrike">
              <a:solidFill>
                <a:srgbClr val="000000"/>
              </a:solidFill>
              <a:effectLst/>
              <a:uFillTx/>
              <a:latin typeface="Arial"/>
            </a:endParaRPr>
          </a:p>
        </p:txBody>
      </p:sp>
      <p:sp>
        <p:nvSpPr>
          <p:cNvPr id="774" name="TextBox 3"/>
          <p:cNvSpPr/>
          <p:nvPr/>
        </p:nvSpPr>
        <p:spPr>
          <a:xfrm>
            <a:off x="2295720" y="1099800"/>
            <a:ext cx="4571640" cy="332496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chemeClr val="lt1"/>
                </a:solidFill>
                <a:effectLst/>
                <a:uFillTx/>
                <a:latin typeface="Consolas"/>
                <a:ea typeface="Arial"/>
              </a:rPr>
              <a:t>OPTION 1:</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JOIN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ON i.customer_id = c.customer_id;</a:t>
            </a:r>
            <a:endParaRPr lang="en-US" sz="1400" b="0" u="none" strike="noStrike">
              <a:solidFill>
                <a:srgbClr val="FFFFFF"/>
              </a:solidFill>
              <a:effectLst/>
              <a:uFillTx/>
              <a:latin typeface="Arial"/>
            </a:endParaRPr>
          </a:p>
          <a:p>
            <a:pPr>
              <a:lnSpc>
                <a:spcPts val="1426"/>
              </a:lnSpc>
            </a:pPr>
            <a:br>
              <a:rPr sz="1400"/>
            </a:br>
            <a:br>
              <a:rPr sz="1400"/>
            </a:br>
            <a:r>
              <a:rPr lang="en-US" sz="1400" b="0" u="none" strike="noStrike">
                <a:solidFill>
                  <a:schemeClr val="lt1"/>
                </a:solidFill>
                <a:effectLst/>
                <a:uFillTx/>
                <a:latin typeface="Consolas"/>
                <a:ea typeface="Arial"/>
              </a:rPr>
              <a:t>OPTION 2:</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WHERE i.customer_id = c.customer_id;</a:t>
            </a:r>
            <a:endParaRPr lang="en-US" sz="1400" b="0" u="none" strike="noStrike">
              <a:solidFill>
                <a:srgbClr val="FFFFFF"/>
              </a:solidFill>
              <a:effectLst/>
              <a:uFillTx/>
              <a:latin typeface="Arial"/>
            </a:endParaRPr>
          </a:p>
          <a:p>
            <a:pPr>
              <a:lnSpc>
                <a:spcPts val="1426"/>
              </a:lnSpc>
            </a:pPr>
            <a:br>
              <a:rPr sz="1400"/>
            </a:b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OPTION 3 THE "PROPER WAY"</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INNER JOIN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    ON i.customer_id = c.customer_id;</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Cross Join</a:t>
            </a:r>
            <a:endParaRPr lang="en-US" sz="3000" b="0" u="none" strike="noStrike">
              <a:solidFill>
                <a:srgbClr val="000000"/>
              </a:solidFill>
              <a:effectLst/>
              <a:uFillTx/>
              <a:latin typeface="Arial"/>
            </a:endParaRPr>
          </a:p>
        </p:txBody>
      </p:sp>
      <p:sp>
        <p:nvSpPr>
          <p:cNvPr id="776" name="TextBox 3"/>
          <p:cNvSpPr/>
          <p:nvPr/>
        </p:nvSpPr>
        <p:spPr>
          <a:xfrm>
            <a:off x="2295720" y="1460880"/>
            <a:ext cx="4571640" cy="63180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CROSS JOIN</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p:txBody>
      </p:sp>
      <p:sp>
        <p:nvSpPr>
          <p:cNvPr id="777" name="TextBox 5"/>
          <p:cNvSpPr/>
          <p:nvPr/>
        </p:nvSpPr>
        <p:spPr>
          <a:xfrm>
            <a:off x="2295720" y="2842200"/>
            <a:ext cx="4571640" cy="81144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CROSS JOIN</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Left Joins / Right Joins</a:t>
            </a:r>
            <a:endParaRPr lang="en-US" sz="3000" b="0" u="none" strike="noStrike">
              <a:solidFill>
                <a:srgbClr val="000000"/>
              </a:solidFill>
              <a:effectLst/>
              <a:uFillTx/>
              <a:latin typeface="Arial"/>
            </a:endParaRPr>
          </a:p>
        </p:txBody>
      </p:sp>
      <p:sp>
        <p:nvSpPr>
          <p:cNvPr id="779" name="TextBox 3"/>
          <p:cNvSpPr/>
          <p:nvPr/>
        </p:nvSpPr>
        <p:spPr>
          <a:xfrm>
            <a:off x="449280" y="2628000"/>
            <a:ext cx="4011120" cy="81144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LEFT JOIN</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i.customer_id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c.customer_id;</a:t>
            </a:r>
            <a:endParaRPr lang="en-US" sz="1400" b="0" u="none" strike="noStrike">
              <a:solidFill>
                <a:srgbClr val="FFFFFF"/>
              </a:solidFill>
              <a:effectLst/>
              <a:uFillTx/>
              <a:latin typeface="Arial"/>
            </a:endParaRPr>
          </a:p>
        </p:txBody>
      </p:sp>
      <p:sp>
        <p:nvSpPr>
          <p:cNvPr id="780" name="TextBox 5"/>
          <p:cNvSpPr/>
          <p:nvPr/>
        </p:nvSpPr>
        <p:spPr>
          <a:xfrm>
            <a:off x="4581720" y="2221920"/>
            <a:ext cx="4571640" cy="81144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LEFT JOIN</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i.customer_id;</a:t>
            </a:r>
            <a:endParaRPr lang="en-US" sz="1400" b="0" u="none" strike="noStrike">
              <a:solidFill>
                <a:srgbClr val="FFFFFF"/>
              </a:solidFill>
              <a:effectLst/>
              <a:uFillTx/>
              <a:latin typeface="Arial"/>
            </a:endParaRPr>
          </a:p>
        </p:txBody>
      </p:sp>
      <p:sp>
        <p:nvSpPr>
          <p:cNvPr id="781" name="TextBox 6"/>
          <p:cNvSpPr/>
          <p:nvPr/>
        </p:nvSpPr>
        <p:spPr>
          <a:xfrm>
            <a:off x="524880" y="2322000"/>
            <a:ext cx="91044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Left Join:</a:t>
            </a:r>
            <a:endParaRPr lang="en-US" sz="1400" b="0" u="none" strike="noStrike">
              <a:solidFill>
                <a:srgbClr val="FFFFFF"/>
              </a:solidFill>
              <a:effectLst/>
              <a:uFillTx/>
              <a:latin typeface="Arial"/>
            </a:endParaRPr>
          </a:p>
        </p:txBody>
      </p:sp>
      <p:sp>
        <p:nvSpPr>
          <p:cNvPr id="782" name="TextBox 7"/>
          <p:cNvSpPr/>
          <p:nvPr/>
        </p:nvSpPr>
        <p:spPr>
          <a:xfrm>
            <a:off x="4581720" y="1914120"/>
            <a:ext cx="415512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Right Join via LEFT JOIN (just flip values around):</a:t>
            </a:r>
            <a:endParaRPr lang="en-US" sz="1400" b="0" u="none" strike="noStrike">
              <a:solidFill>
                <a:srgbClr val="FFFFFF"/>
              </a:solidFill>
              <a:effectLst/>
              <a:uFillTx/>
              <a:latin typeface="Arial"/>
            </a:endParaRPr>
          </a:p>
        </p:txBody>
      </p:sp>
      <p:sp>
        <p:nvSpPr>
          <p:cNvPr id="783" name="TextBox 9"/>
          <p:cNvSpPr/>
          <p:nvPr/>
        </p:nvSpPr>
        <p:spPr>
          <a:xfrm>
            <a:off x="4683240" y="3799080"/>
            <a:ext cx="4575600" cy="81144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RIGHT JOIN</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i.customer_id;</a:t>
            </a:r>
            <a:endParaRPr lang="en-US" sz="1400" b="0" u="none" strike="noStrike">
              <a:solidFill>
                <a:srgbClr val="FFFFFF"/>
              </a:solidFill>
              <a:effectLst/>
              <a:uFillTx/>
              <a:latin typeface="Arial"/>
            </a:endParaRPr>
          </a:p>
        </p:txBody>
      </p:sp>
      <p:sp>
        <p:nvSpPr>
          <p:cNvPr id="784" name="TextBox 10"/>
          <p:cNvSpPr/>
          <p:nvPr/>
        </p:nvSpPr>
        <p:spPr>
          <a:xfrm>
            <a:off x="4683240" y="3276000"/>
            <a:ext cx="3924000" cy="52272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Most people don’t bother with this, and instead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Just flip around a left join:</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p>
            <a:pPr indent="0" algn="l">
              <a:lnSpc>
                <a:spcPct val="100000"/>
              </a:lnSpc>
              <a:buNone/>
              <a:tabLst>
                <a:tab pos="0" algn="l"/>
              </a:tabLst>
            </a:pPr>
            <a:r>
              <a:rPr lang="en" sz="2800" b="0" u="none" strike="noStrike">
                <a:solidFill>
                  <a:schemeClr val="lt1"/>
                </a:solidFill>
                <a:effectLst/>
                <a:uFillTx/>
                <a:latin typeface="Hammersmith One"/>
                <a:ea typeface="Hammersmith One"/>
              </a:rPr>
              <a:t>SQL Evironment Setup</a:t>
            </a:r>
            <a:endParaRPr lang="en-US" sz="2800" b="0" u="none" strike="noStrike">
              <a:solidFill>
                <a:schemeClr val="accent3"/>
              </a:solidFill>
              <a:effectLst/>
              <a:uFillTx/>
              <a:latin typeface="Hammersmith One"/>
            </a:endParaRPr>
          </a:p>
        </p:txBody>
      </p:sp>
      <p:sp>
        <p:nvSpPr>
          <p:cNvPr id="302"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p>
            <a:pPr indent="0" algn="l">
              <a:lnSpc>
                <a:spcPct val="100000"/>
              </a:lnSpc>
              <a:buNone/>
              <a:tabLst>
                <a:tab pos="0" algn="l"/>
              </a:tabLst>
            </a:pPr>
            <a:r>
              <a:rPr lang="en" sz="6000" b="0" u="none" strike="noStrike">
                <a:solidFill>
                  <a:schemeClr val="accent3"/>
                </a:solidFill>
                <a:effectLst/>
                <a:uFillTx/>
                <a:latin typeface="Hammersmith One"/>
                <a:ea typeface="Hammersmith One"/>
              </a:rPr>
              <a:t>02</a:t>
            </a:r>
            <a:endParaRPr lang="en-US" sz="6000" b="0" u="none" strike="noStrike">
              <a:solidFill>
                <a:schemeClr val="accent3"/>
              </a:solidFill>
              <a:effectLst/>
              <a:uFillTx/>
              <a:latin typeface="Hammersmith One"/>
            </a:endParaRPr>
          </a:p>
        </p:txBody>
      </p:sp>
      <p:grpSp>
        <p:nvGrpSpPr>
          <p:cNvPr id="303" name="Google Shape;407;p30"/>
          <p:cNvGrpSpPr/>
          <p:nvPr/>
        </p:nvGrpSpPr>
        <p:grpSpPr>
          <a:xfrm>
            <a:off x="4455720" y="1542240"/>
            <a:ext cx="4004640" cy="3067920"/>
            <a:chOff x="4455720" y="1542240"/>
            <a:chExt cx="4004640" cy="3067920"/>
          </a:xfrm>
        </p:grpSpPr>
        <p:sp>
          <p:nvSpPr>
            <p:cNvPr id="304"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305"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fillRef idx="0"/>
            <a:effectRef idx="0"/>
            <a:fontRef idx="minor"/>
          </p:style>
          <p:txBody>
            <a:bodyPr tIns="1440" bIns="1440" anchor="ctr">
              <a:noAutofit/>
            </a:bodyPr>
            <a:p>
              <a:endParaRPr lang="en-US" sz="1400" b="0" u="none" strike="noStrike">
                <a:solidFill>
                  <a:srgbClr val="000000"/>
                </a:solidFill>
                <a:effectLst/>
                <a:uFillTx/>
                <a:latin typeface="Arial"/>
              </a:endParaRPr>
            </a:p>
          </p:txBody>
        </p:sp>
        <p:sp>
          <p:nvSpPr>
            <p:cNvPr id="306"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307"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308"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309"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fillRef idx="0"/>
            <a:effectRef idx="0"/>
            <a:fontRef idx="minor"/>
          </p:style>
          <p:txBody>
            <a:bodyPr tIns="1080" bIns="1080" anchor="ctr">
              <a:noAutofit/>
            </a:bodyPr>
            <a:p>
              <a:endParaRPr lang="en-US" sz="1400" b="0" u="none" strike="noStrike">
                <a:solidFill>
                  <a:srgbClr val="000000"/>
                </a:solidFill>
                <a:effectLst/>
                <a:uFillTx/>
                <a:latin typeface="Arial"/>
              </a:endParaRPr>
            </a:p>
          </p:txBody>
        </p:sp>
        <p:sp>
          <p:nvSpPr>
            <p:cNvPr id="310"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fillRef idx="0"/>
            <a:effectRef idx="0"/>
            <a:fontRef idx="minor"/>
          </p:style>
          <p:txBody>
            <a:bodyPr tIns="65880" bIns="65880" anchor="ctr">
              <a:noAutofit/>
            </a:bodyPr>
            <a:p>
              <a:endParaRPr lang="en-US" sz="1400" b="0" u="none" strike="noStrike">
                <a:solidFill>
                  <a:srgbClr val="000000"/>
                </a:solidFill>
                <a:effectLst/>
                <a:uFillTx/>
                <a:latin typeface="Arial"/>
              </a:endParaRPr>
            </a:p>
          </p:txBody>
        </p:sp>
        <p:sp>
          <p:nvSpPr>
            <p:cNvPr id="311"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fillRef idx="0"/>
            <a:effectRef idx="0"/>
            <a:fontRef idx="minor"/>
          </p:style>
          <p:txBody>
            <a:bodyPr tIns="65880" bIns="65880" anchor="ctr">
              <a:noAutofit/>
            </a:bodyPr>
            <a:p>
              <a:endParaRPr lang="en-US" sz="1400" b="0" u="none" strike="noStrike">
                <a:solidFill>
                  <a:srgbClr val="000000"/>
                </a:solidFill>
                <a:effectLst/>
                <a:uFillTx/>
                <a:latin typeface="Arial"/>
              </a:endParaRPr>
            </a:p>
          </p:txBody>
        </p:sp>
        <p:sp>
          <p:nvSpPr>
            <p:cNvPr id="312"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13"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14"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15"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16"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fillRef idx="0"/>
            <a:effectRef idx="0"/>
            <a:fontRef idx="minor"/>
          </p:style>
          <p:txBody>
            <a:bodyPr tIns="76680" bIns="76680" anchor="ctr">
              <a:noAutofit/>
            </a:bodyPr>
            <a:p>
              <a:endParaRPr lang="en-US" sz="1400" b="0" u="none" strike="noStrike">
                <a:solidFill>
                  <a:srgbClr val="000000"/>
                </a:solidFill>
                <a:effectLst/>
                <a:uFillTx/>
                <a:latin typeface="Arial"/>
              </a:endParaRPr>
            </a:p>
          </p:txBody>
        </p:sp>
        <p:sp>
          <p:nvSpPr>
            <p:cNvPr id="317"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18"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19"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20"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21"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22"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23"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fillRef idx="0"/>
            <a:effectRef idx="0"/>
            <a:fontRef idx="minor"/>
          </p:style>
          <p:txBody>
            <a:bodyPr tIns="86400" bIns="86400" anchor="ctr">
              <a:noAutofit/>
            </a:bodyPr>
            <a:p>
              <a:endParaRPr lang="en-US" sz="1400" b="0" u="none" strike="noStrike">
                <a:solidFill>
                  <a:srgbClr val="000000"/>
                </a:solidFill>
                <a:effectLst/>
                <a:uFillTx/>
                <a:latin typeface="Arial"/>
              </a:endParaRPr>
            </a:p>
          </p:txBody>
        </p:sp>
        <p:sp>
          <p:nvSpPr>
            <p:cNvPr id="324"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fillRef idx="0"/>
            <a:effectRef idx="0"/>
            <a:fontRef idx="minor"/>
          </p:style>
          <p:txBody>
            <a:bodyPr tIns="42840" bIns="42840" anchor="ctr">
              <a:noAutofit/>
            </a:bodyPr>
            <a:p>
              <a:endParaRPr lang="en-US" sz="1400" b="0" u="none" strike="noStrike">
                <a:solidFill>
                  <a:srgbClr val="000000"/>
                </a:solidFill>
                <a:effectLst/>
                <a:uFillTx/>
                <a:latin typeface="Arial"/>
              </a:endParaRPr>
            </a:p>
          </p:txBody>
        </p:sp>
        <p:sp>
          <p:nvSpPr>
            <p:cNvPr id="325"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26"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27"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fillRef idx="0"/>
            <a:effectRef idx="0"/>
            <a:fontRef idx="minor"/>
          </p:style>
          <p:txBody>
            <a:bodyPr tIns="20160" bIns="20160" anchor="ctr">
              <a:noAutofit/>
            </a:bodyPr>
            <a:p>
              <a:endParaRPr lang="en-US" sz="1400" b="0" u="none" strike="noStrike">
                <a:solidFill>
                  <a:srgbClr val="000000"/>
                </a:solidFill>
                <a:effectLst/>
                <a:uFillTx/>
                <a:latin typeface="Arial"/>
              </a:endParaRPr>
            </a:p>
          </p:txBody>
        </p:sp>
        <p:sp>
          <p:nvSpPr>
            <p:cNvPr id="328"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fillRef idx="0"/>
            <a:effectRef idx="0"/>
            <a:fontRef idx="minor"/>
          </p:style>
          <p:txBody>
            <a:bodyPr tIns="25200" bIns="25200" anchor="ctr">
              <a:noAutofit/>
            </a:bodyPr>
            <a:p>
              <a:endParaRPr lang="en-US" sz="1400" b="0" u="none" strike="noStrike">
                <a:solidFill>
                  <a:srgbClr val="000000"/>
                </a:solidFill>
                <a:effectLst/>
                <a:uFillTx/>
                <a:latin typeface="Arial"/>
              </a:endParaRPr>
            </a:p>
          </p:txBody>
        </p:sp>
        <p:sp>
          <p:nvSpPr>
            <p:cNvPr id="329"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fillRef idx="0"/>
            <a:effectRef idx="0"/>
            <a:fontRef idx="minor"/>
          </p:style>
          <p:txBody>
            <a:bodyPr tIns="81720" bIns="81720" anchor="ctr">
              <a:noAutofit/>
            </a:bodyPr>
            <a:p>
              <a:endParaRPr lang="en-US" sz="1400" b="0" u="none" strike="noStrike">
                <a:solidFill>
                  <a:srgbClr val="000000"/>
                </a:solidFill>
                <a:effectLst/>
                <a:uFillTx/>
                <a:latin typeface="Arial"/>
              </a:endParaRPr>
            </a:p>
          </p:txBody>
        </p:sp>
        <p:sp>
          <p:nvSpPr>
            <p:cNvPr id="330"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fillRef idx="0"/>
            <a:effectRef idx="0"/>
            <a:fontRef idx="minor"/>
          </p:style>
          <p:txBody>
            <a:bodyPr tIns="67320" bIns="67320" anchor="ctr">
              <a:noAutofit/>
            </a:bodyPr>
            <a:p>
              <a:endParaRPr lang="en-US" sz="1400" b="0" u="none" strike="noStrike">
                <a:solidFill>
                  <a:srgbClr val="000000"/>
                </a:solidFill>
                <a:effectLst/>
                <a:uFillTx/>
                <a:latin typeface="Arial"/>
              </a:endParaRPr>
            </a:p>
          </p:txBody>
        </p:sp>
        <p:sp>
          <p:nvSpPr>
            <p:cNvPr id="331"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fillRef idx="0"/>
            <a:effectRef idx="0"/>
            <a:fontRef idx="minor"/>
          </p:style>
          <p:txBody>
            <a:bodyPr tIns="52920" bIns="52920" anchor="ctr">
              <a:noAutofit/>
            </a:bodyPr>
            <a:p>
              <a:endParaRPr lang="en-US" sz="1400" b="0" u="none" strike="noStrike">
                <a:solidFill>
                  <a:srgbClr val="000000"/>
                </a:solidFill>
                <a:effectLst/>
                <a:uFillTx/>
                <a:latin typeface="Arial"/>
              </a:endParaRPr>
            </a:p>
          </p:txBody>
        </p:sp>
        <p:sp>
          <p:nvSpPr>
            <p:cNvPr id="332"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33"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34"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35"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fillRef idx="0"/>
            <a:effectRef idx="0"/>
            <a:fontRef idx="minor"/>
          </p:style>
          <p:txBody>
            <a:bodyPr tIns="55080" bIns="55080" anchor="ctr">
              <a:noAutofit/>
            </a:bodyPr>
            <a:p>
              <a:endParaRPr lang="en-US" sz="1400" b="0" u="none" strike="noStrike">
                <a:solidFill>
                  <a:srgbClr val="000000"/>
                </a:solidFill>
                <a:effectLst/>
                <a:uFillTx/>
                <a:latin typeface="Arial"/>
              </a:endParaRPr>
            </a:p>
          </p:txBody>
        </p:sp>
        <p:sp>
          <p:nvSpPr>
            <p:cNvPr id="336"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fillRef idx="0"/>
            <a:effectRef idx="0"/>
            <a:fontRef idx="minor"/>
          </p:style>
          <p:txBody>
            <a:bodyPr tIns="38160" bIns="38160" anchor="ctr">
              <a:noAutofit/>
            </a:bodyPr>
            <a:p>
              <a:endParaRPr lang="en-US" sz="1400" b="0" u="none" strike="noStrike">
                <a:solidFill>
                  <a:srgbClr val="000000"/>
                </a:solidFill>
                <a:effectLst/>
                <a:uFillTx/>
                <a:latin typeface="Arial"/>
              </a:endParaRPr>
            </a:p>
          </p:txBody>
        </p:sp>
        <p:sp>
          <p:nvSpPr>
            <p:cNvPr id="337"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38"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39"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fillRef idx="0"/>
            <a:effectRef idx="0"/>
            <a:fontRef idx="minor"/>
          </p:style>
          <p:txBody>
            <a:bodyPr tIns="65160" bIns="65160" anchor="ctr">
              <a:noAutofit/>
            </a:bodyPr>
            <a:p>
              <a:endParaRPr lang="en-US" sz="1400" b="0" u="none" strike="noStrike">
                <a:solidFill>
                  <a:srgbClr val="000000"/>
                </a:solidFill>
                <a:effectLst/>
                <a:uFillTx/>
                <a:latin typeface="Arial"/>
              </a:endParaRPr>
            </a:p>
          </p:txBody>
        </p:sp>
        <p:sp>
          <p:nvSpPr>
            <p:cNvPr id="340"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fillRef idx="0"/>
            <a:effectRef idx="0"/>
            <a:fontRef idx="minor"/>
          </p:style>
          <p:txBody>
            <a:bodyPr tIns="73080" bIns="73080" anchor="ctr">
              <a:noAutofit/>
            </a:bodyPr>
            <a:p>
              <a:endParaRPr lang="en-US" sz="1400" b="0" u="none" strike="noStrike">
                <a:solidFill>
                  <a:srgbClr val="000000"/>
                </a:solidFill>
                <a:effectLst/>
                <a:uFillTx/>
                <a:latin typeface="Arial"/>
              </a:endParaRPr>
            </a:p>
          </p:txBody>
        </p:sp>
        <p:sp>
          <p:nvSpPr>
            <p:cNvPr id="341"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42"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43"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44"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45"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fillRef idx="0"/>
            <a:effectRef idx="0"/>
            <a:fontRef idx="minor"/>
          </p:style>
          <p:txBody>
            <a:bodyPr tIns="10080" bIns="10080" anchor="ctr">
              <a:noAutofit/>
            </a:bodyPr>
            <a:p>
              <a:endParaRPr lang="en-US" sz="1400" b="0" u="none" strike="noStrike">
                <a:solidFill>
                  <a:srgbClr val="000000"/>
                </a:solidFill>
                <a:effectLst/>
                <a:uFillTx/>
                <a:latin typeface="Arial"/>
              </a:endParaRPr>
            </a:p>
          </p:txBody>
        </p:sp>
        <p:sp>
          <p:nvSpPr>
            <p:cNvPr id="346"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47"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fillRef idx="0"/>
            <a:effectRef idx="0"/>
            <a:fontRef idx="minor"/>
          </p:style>
          <p:txBody>
            <a:bodyPr tIns="7200" bIns="7200" anchor="ctr">
              <a:noAutofit/>
            </a:bodyPr>
            <a:p>
              <a:endParaRPr lang="en-US" sz="1400" b="0" u="none" strike="noStrike">
                <a:solidFill>
                  <a:srgbClr val="000000"/>
                </a:solidFill>
                <a:effectLst/>
                <a:uFillTx/>
                <a:latin typeface="Arial"/>
              </a:endParaRPr>
            </a:p>
          </p:txBody>
        </p:sp>
        <p:sp>
          <p:nvSpPr>
            <p:cNvPr id="348"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fillRef idx="0"/>
            <a:effectRef idx="0"/>
            <a:fontRef idx="minor"/>
          </p:style>
          <p:txBody>
            <a:bodyPr tIns="10440" bIns="10440" anchor="ctr">
              <a:noAutofit/>
            </a:bodyPr>
            <a:p>
              <a:endParaRPr lang="en-US" sz="1400" b="0" u="none" strike="noStrike">
                <a:solidFill>
                  <a:srgbClr val="000000"/>
                </a:solidFill>
                <a:effectLst/>
                <a:uFillTx/>
                <a:latin typeface="Arial"/>
              </a:endParaRPr>
            </a:p>
          </p:txBody>
        </p:sp>
        <p:sp>
          <p:nvSpPr>
            <p:cNvPr id="349"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50"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fillRef idx="0"/>
            <a:effectRef idx="0"/>
            <a:fontRef idx="minor"/>
          </p:style>
          <p:txBody>
            <a:bodyPr tIns="8640" bIns="8640" anchor="ctr">
              <a:noAutofit/>
            </a:bodyPr>
            <a:p>
              <a:endParaRPr lang="en-US" sz="1400" b="0" u="none" strike="noStrike">
                <a:solidFill>
                  <a:srgbClr val="000000"/>
                </a:solidFill>
                <a:effectLst/>
                <a:uFillTx/>
                <a:latin typeface="Arial"/>
              </a:endParaRPr>
            </a:p>
          </p:txBody>
        </p:sp>
        <p:sp>
          <p:nvSpPr>
            <p:cNvPr id="351"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fillRef idx="0"/>
            <a:effectRef idx="0"/>
            <a:fontRef idx="minor"/>
          </p:style>
          <p:txBody>
            <a:bodyPr tIns="6480" bIns="6480" anchor="ctr">
              <a:noAutofit/>
            </a:bodyPr>
            <a:p>
              <a:endParaRPr lang="en-US" sz="1400" b="0" u="none" strike="noStrike">
                <a:solidFill>
                  <a:srgbClr val="000000"/>
                </a:solidFill>
                <a:effectLst/>
                <a:uFillTx/>
                <a:latin typeface="Arial"/>
              </a:endParaRPr>
            </a:p>
          </p:txBody>
        </p:sp>
        <p:sp>
          <p:nvSpPr>
            <p:cNvPr id="352"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53"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fillRef idx="0"/>
            <a:effectRef idx="0"/>
            <a:fontRef idx="minor"/>
          </p:style>
          <p:txBody>
            <a:bodyPr tIns="10800" bIns="10800" anchor="ctr">
              <a:noAutofit/>
            </a:bodyPr>
            <a:p>
              <a:endParaRPr lang="en-US" sz="1400" b="0" u="none" strike="noStrike">
                <a:solidFill>
                  <a:srgbClr val="000000"/>
                </a:solidFill>
                <a:effectLst/>
                <a:uFillTx/>
                <a:latin typeface="Arial"/>
              </a:endParaRPr>
            </a:p>
          </p:txBody>
        </p:sp>
        <p:sp>
          <p:nvSpPr>
            <p:cNvPr id="354"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55"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fillRef idx="0"/>
            <a:effectRef idx="0"/>
            <a:fontRef idx="minor"/>
          </p:style>
          <p:txBody>
            <a:bodyPr tIns="88920" bIns="88920" anchor="ctr">
              <a:noAutofit/>
            </a:bodyPr>
            <a:p>
              <a:endParaRPr lang="en-US" sz="1400" b="0" u="none" strike="noStrike">
                <a:solidFill>
                  <a:srgbClr val="000000"/>
                </a:solidFill>
                <a:effectLst/>
                <a:uFillTx/>
                <a:latin typeface="Arial"/>
              </a:endParaRPr>
            </a:p>
          </p:txBody>
        </p:sp>
        <p:sp>
          <p:nvSpPr>
            <p:cNvPr id="356"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fillRef idx="0"/>
            <a:effectRef idx="0"/>
            <a:fontRef idx="minor"/>
          </p:style>
          <p:txBody>
            <a:bodyPr tIns="66960" bIns="66960" anchor="ctr">
              <a:noAutofit/>
            </a:bodyPr>
            <a:p>
              <a:endParaRPr lang="en-US" sz="1400" b="0" u="none" strike="noStrike">
                <a:solidFill>
                  <a:srgbClr val="000000"/>
                </a:solidFill>
                <a:effectLst/>
                <a:uFillTx/>
                <a:latin typeface="Arial"/>
              </a:endParaRPr>
            </a:p>
          </p:txBody>
        </p:sp>
        <p:sp>
          <p:nvSpPr>
            <p:cNvPr id="357"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58"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fillRef idx="0"/>
            <a:effectRef idx="0"/>
            <a:fontRef idx="minor"/>
          </p:style>
          <p:txBody>
            <a:bodyPr tIns="37440" bIns="37440" anchor="ctr">
              <a:noAutofit/>
            </a:bodyPr>
            <a:p>
              <a:endParaRPr lang="en-US" sz="1400" b="0" u="none" strike="noStrike">
                <a:solidFill>
                  <a:srgbClr val="000000"/>
                </a:solidFill>
                <a:effectLst/>
                <a:uFillTx/>
                <a:latin typeface="Arial"/>
              </a:endParaRPr>
            </a:p>
          </p:txBody>
        </p:sp>
        <p:sp>
          <p:nvSpPr>
            <p:cNvPr id="359"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fillRef idx="0"/>
            <a:effectRef idx="0"/>
            <a:fontRef idx="minor"/>
          </p:style>
          <p:txBody>
            <a:bodyPr tIns="47160" bIns="47160" anchor="ctr">
              <a:noAutofit/>
            </a:bodyPr>
            <a:p>
              <a:endParaRPr lang="en-US" sz="1400" b="0" u="none" strike="noStrike">
                <a:solidFill>
                  <a:srgbClr val="000000"/>
                </a:solidFill>
                <a:effectLst/>
                <a:uFillTx/>
                <a:latin typeface="Arial"/>
              </a:endParaRPr>
            </a:p>
          </p:txBody>
        </p:sp>
        <p:sp>
          <p:nvSpPr>
            <p:cNvPr id="360"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61"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fillRef idx="0"/>
            <a:effectRef idx="0"/>
            <a:fontRef idx="minor"/>
          </p:style>
          <p:txBody>
            <a:bodyPr tIns="27360" bIns="27360" anchor="ctr">
              <a:noAutofit/>
            </a:bodyPr>
            <a:p>
              <a:endParaRPr lang="en-US" sz="1400" b="0" u="none" strike="noStrike">
                <a:solidFill>
                  <a:srgbClr val="000000"/>
                </a:solidFill>
                <a:effectLst/>
                <a:uFillTx/>
                <a:latin typeface="Arial"/>
              </a:endParaRPr>
            </a:p>
          </p:txBody>
        </p:sp>
        <p:sp>
          <p:nvSpPr>
            <p:cNvPr id="362"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fillRef idx="0"/>
            <a:effectRef idx="0"/>
            <a:fontRef idx="minor"/>
          </p:style>
          <p:txBody>
            <a:bodyPr tIns="13320" bIns="13320" anchor="ctr">
              <a:noAutofit/>
            </a:bodyPr>
            <a:p>
              <a:endParaRPr lang="en-US" sz="1400" b="0" u="none" strike="noStrike">
                <a:solidFill>
                  <a:srgbClr val="000000"/>
                </a:solidFill>
                <a:effectLst/>
                <a:uFillTx/>
                <a:latin typeface="Arial"/>
              </a:endParaRPr>
            </a:p>
          </p:txBody>
        </p:sp>
        <p:sp>
          <p:nvSpPr>
            <p:cNvPr id="363"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fillRef idx="0"/>
            <a:effectRef idx="0"/>
            <a:fontRef idx="minor"/>
          </p:style>
          <p:txBody>
            <a:bodyPr tIns="3600" bIns="3600" anchor="ctr">
              <a:noAutofit/>
            </a:bodyPr>
            <a:p>
              <a:endParaRPr lang="en-US" sz="1400" b="0" u="none" strike="noStrike">
                <a:solidFill>
                  <a:srgbClr val="000000"/>
                </a:solidFill>
                <a:effectLst/>
                <a:uFillTx/>
                <a:latin typeface="Arial"/>
              </a:endParaRPr>
            </a:p>
          </p:txBody>
        </p:sp>
        <p:sp>
          <p:nvSpPr>
            <p:cNvPr id="364"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fillRef idx="0"/>
            <a:effectRef idx="0"/>
            <a:fontRef idx="minor"/>
          </p:style>
          <p:txBody>
            <a:bodyPr tIns="25920" bIns="25920" anchor="ctr">
              <a:noAutofit/>
            </a:bodyPr>
            <a:p>
              <a:endParaRPr lang="en-US" sz="1400" b="0" u="none" strike="noStrike">
                <a:solidFill>
                  <a:srgbClr val="000000"/>
                </a:solidFill>
                <a:effectLst/>
                <a:uFillTx/>
                <a:latin typeface="Arial"/>
              </a:endParaRPr>
            </a:p>
          </p:txBody>
        </p:sp>
        <p:sp>
          <p:nvSpPr>
            <p:cNvPr id="365"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fillRef idx="0"/>
            <a:effectRef idx="0"/>
            <a:fontRef idx="minor"/>
          </p:style>
          <p:txBody>
            <a:bodyPr tIns="11160" bIns="11160" anchor="ctr">
              <a:noAutofit/>
            </a:bodyPr>
            <a:p>
              <a:endParaRPr lang="en-US" sz="1400" b="0" u="none" strike="noStrike">
                <a:solidFill>
                  <a:srgbClr val="000000"/>
                </a:solidFill>
                <a:effectLst/>
                <a:uFillTx/>
                <a:latin typeface="Arial"/>
              </a:endParaRPr>
            </a:p>
          </p:txBody>
        </p:sp>
        <p:sp>
          <p:nvSpPr>
            <p:cNvPr id="366"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67"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68"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fillRef idx="0"/>
            <a:effectRef idx="0"/>
            <a:fontRef idx="minor"/>
          </p:style>
          <p:txBody>
            <a:bodyPr tIns="39600" bIns="39600" anchor="ctr">
              <a:noAutofit/>
            </a:bodyPr>
            <a:p>
              <a:endParaRPr lang="en-US" sz="1400" b="0" u="none" strike="noStrike">
                <a:solidFill>
                  <a:srgbClr val="000000"/>
                </a:solidFill>
                <a:effectLst/>
                <a:uFillTx/>
                <a:latin typeface="Arial"/>
              </a:endParaRPr>
            </a:p>
          </p:txBody>
        </p:sp>
        <p:sp>
          <p:nvSpPr>
            <p:cNvPr id="369"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70"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71"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72"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73"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fillRef idx="0"/>
            <a:effectRef idx="0"/>
            <a:fontRef idx="minor"/>
          </p:style>
          <p:txBody>
            <a:bodyPr tIns="18720" bIns="18720" anchor="ctr">
              <a:noAutofit/>
            </a:bodyPr>
            <a:p>
              <a:endParaRPr lang="en-US" sz="1400" b="0" u="none" strike="noStrike">
                <a:solidFill>
                  <a:srgbClr val="000000"/>
                </a:solidFill>
                <a:effectLst/>
                <a:uFillTx/>
                <a:latin typeface="Arial"/>
              </a:endParaRPr>
            </a:p>
          </p:txBody>
        </p:sp>
        <p:sp>
          <p:nvSpPr>
            <p:cNvPr id="374"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75"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fillRef idx="0"/>
            <a:effectRef idx="0"/>
            <a:fontRef idx="minor"/>
          </p:style>
          <p:txBody>
            <a:bodyPr tIns="66600" bIns="66600" anchor="ctr">
              <a:noAutofit/>
            </a:bodyPr>
            <a:p>
              <a:endParaRPr lang="en-US" sz="1400" b="0" u="none" strike="noStrike">
                <a:solidFill>
                  <a:srgbClr val="000000"/>
                </a:solidFill>
                <a:effectLst/>
                <a:uFillTx/>
                <a:latin typeface="Arial"/>
              </a:endParaRPr>
            </a:p>
          </p:txBody>
        </p:sp>
        <p:sp>
          <p:nvSpPr>
            <p:cNvPr id="376"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77"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78"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79"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fillRef idx="0"/>
            <a:effectRef idx="0"/>
            <a:fontRef idx="minor"/>
          </p:style>
          <p:txBody>
            <a:bodyPr tIns="37080" bIns="37080" anchor="ctr">
              <a:noAutofit/>
            </a:bodyPr>
            <a:p>
              <a:endParaRPr lang="en-US" sz="1400" b="0" u="none" strike="noStrike">
                <a:solidFill>
                  <a:srgbClr val="000000"/>
                </a:solidFill>
                <a:effectLst/>
                <a:uFillTx/>
                <a:latin typeface="Arial"/>
              </a:endParaRPr>
            </a:p>
          </p:txBody>
        </p:sp>
        <p:sp>
          <p:nvSpPr>
            <p:cNvPr id="380"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fillRef idx="0"/>
            <a:effectRef idx="0"/>
            <a:fontRef idx="minor"/>
          </p:style>
          <p:txBody>
            <a:bodyPr tIns="16920" bIns="16920" anchor="ctr">
              <a:noAutofit/>
            </a:bodyPr>
            <a:p>
              <a:endParaRPr lang="en-US" sz="1400" b="0" u="none" strike="noStrike">
                <a:solidFill>
                  <a:srgbClr val="000000"/>
                </a:solidFill>
                <a:effectLst/>
                <a:uFillTx/>
                <a:latin typeface="Arial"/>
              </a:endParaRPr>
            </a:p>
          </p:txBody>
        </p:sp>
        <p:sp>
          <p:nvSpPr>
            <p:cNvPr id="381"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fillRef idx="0"/>
            <a:effectRef idx="0"/>
            <a:fontRef idx="minor"/>
          </p:style>
          <p:txBody>
            <a:bodyPr tIns="18360" bIns="18360" anchor="ctr">
              <a:noAutofit/>
            </a:bodyPr>
            <a:p>
              <a:endParaRPr lang="en-US" sz="1400" b="0" u="none" strike="noStrike">
                <a:solidFill>
                  <a:srgbClr val="000000"/>
                </a:solidFill>
                <a:effectLst/>
                <a:uFillTx/>
                <a:latin typeface="Arial"/>
              </a:endParaRPr>
            </a:p>
          </p:txBody>
        </p:sp>
        <p:sp>
          <p:nvSpPr>
            <p:cNvPr id="382"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fillRef idx="0"/>
            <a:effectRef idx="0"/>
            <a:fontRef idx="minor"/>
          </p:style>
          <p:txBody>
            <a:bodyPr tIns="47880" bIns="47880" anchor="ctr">
              <a:noAutofit/>
            </a:bodyPr>
            <a:p>
              <a:endParaRPr lang="en-US" sz="1400" b="0" u="none" strike="noStrike">
                <a:solidFill>
                  <a:srgbClr val="000000"/>
                </a:solidFill>
                <a:effectLst/>
                <a:uFillTx/>
                <a:latin typeface="Arial"/>
              </a:endParaRPr>
            </a:p>
          </p:txBody>
        </p:sp>
        <p:sp>
          <p:nvSpPr>
            <p:cNvPr id="383"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fillRef idx="0"/>
            <a:effectRef idx="0"/>
            <a:fontRef idx="minor"/>
          </p:style>
          <p:txBody>
            <a:bodyPr tIns="60480" bIns="60480" anchor="ctr">
              <a:noAutofit/>
            </a:bodyPr>
            <a:p>
              <a:endParaRPr lang="en-US" sz="1400" b="0" u="none" strike="noStrike">
                <a:solidFill>
                  <a:srgbClr val="000000"/>
                </a:solidFill>
                <a:effectLst/>
                <a:uFillTx/>
                <a:latin typeface="Arial"/>
              </a:endParaRPr>
            </a:p>
          </p:txBody>
        </p:sp>
        <p:sp>
          <p:nvSpPr>
            <p:cNvPr id="384"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fillRef idx="0"/>
            <a:effectRef idx="0"/>
            <a:fontRef idx="minor"/>
          </p:style>
          <p:txBody>
            <a:bodyPr tIns="38160" bIns="38160" anchor="ctr">
              <a:noAutofit/>
            </a:bodyPr>
            <a:p>
              <a:endParaRPr lang="en-US" sz="1400" b="0" u="none" strike="noStrike">
                <a:solidFill>
                  <a:srgbClr val="000000"/>
                </a:solidFill>
                <a:effectLst/>
                <a:uFillTx/>
                <a:latin typeface="Arial"/>
              </a:endParaRPr>
            </a:p>
          </p:txBody>
        </p:sp>
      </p:grpSp>
      <p:sp>
        <p:nvSpPr>
          <p:cNvPr id="385" name="Google Shape;489;p30"/>
          <p:cNvSpPr/>
          <p:nvPr/>
        </p:nvSpPr>
        <p:spPr>
          <a:xfrm flipH="1" rot="11410200">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386" name="Google Shape;490;p30"/>
          <p:cNvSpPr/>
          <p:nvPr/>
        </p:nvSpPr>
        <p:spPr>
          <a:xfrm flipH="1" rot="11410200">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Full Outer Join</a:t>
            </a:r>
            <a:endParaRPr lang="en-US" sz="3000" b="0" u="none" strike="noStrike">
              <a:solidFill>
                <a:srgbClr val="000000"/>
              </a:solidFill>
              <a:effectLst/>
              <a:uFillTx/>
              <a:latin typeface="Arial"/>
            </a:endParaRPr>
          </a:p>
        </p:txBody>
      </p:sp>
      <p:sp>
        <p:nvSpPr>
          <p:cNvPr id="786" name="TextBox 3"/>
          <p:cNvSpPr/>
          <p:nvPr/>
        </p:nvSpPr>
        <p:spPr>
          <a:xfrm>
            <a:off x="2295720" y="1580400"/>
            <a:ext cx="4571640" cy="99108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FULL OUTER JOIN</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invoice.customer_id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customer.customer_id;</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Subqueries</a:t>
            </a:r>
            <a:endParaRPr lang="en-US" sz="3000" b="0" u="none" strike="noStrike">
              <a:solidFill>
                <a:srgbClr val="000000"/>
              </a:solidFill>
              <a:effectLst/>
              <a:uFillTx/>
              <a:latin typeface="Arial"/>
            </a:endParaRPr>
          </a:p>
        </p:txBody>
      </p:sp>
      <p:sp>
        <p:nvSpPr>
          <p:cNvPr id="788" name="TextBox 2"/>
          <p:cNvSpPr/>
          <p:nvPr/>
        </p:nvSpPr>
        <p:spPr>
          <a:xfrm>
            <a:off x="1741320" y="1130760"/>
            <a:ext cx="5661000" cy="307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Subqueries – a query within a query that helps us get filtered results</a:t>
            </a:r>
            <a:endParaRPr lang="en-US" sz="1400" b="0" u="none" strike="noStrike">
              <a:solidFill>
                <a:srgbClr val="FFFFFF"/>
              </a:solidFill>
              <a:effectLst/>
              <a:uFillTx/>
              <a:latin typeface="Arial"/>
            </a:endParaRPr>
          </a:p>
        </p:txBody>
      </p:sp>
      <p:sp>
        <p:nvSpPr>
          <p:cNvPr id="789" name="TextBox 4"/>
          <p:cNvSpPr/>
          <p:nvPr/>
        </p:nvSpPr>
        <p:spPr>
          <a:xfrm>
            <a:off x="490680" y="2442960"/>
            <a:ext cx="3039480" cy="135000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IN</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90" name="TextBox 6"/>
          <p:cNvSpPr/>
          <p:nvPr/>
        </p:nvSpPr>
        <p:spPr>
          <a:xfrm>
            <a:off x="4218120" y="2119680"/>
            <a:ext cx="4571640" cy="170892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WITH</a:t>
            </a:r>
            <a:r>
              <a:rPr lang="en-US" sz="1400" b="0" u="none" strike="noStrike">
                <a:solidFill>
                  <a:srgbClr val="CCCCCC"/>
                </a:solidFill>
                <a:effectLst/>
                <a:uFillTx/>
                <a:latin typeface="Consolas"/>
                <a:ea typeface="Arial"/>
              </a:rPr>
              <a:t> us_customers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IN</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us_customers);</a:t>
            </a:r>
            <a:endParaRPr lang="en-US" sz="1400" b="0" u="none" strike="noStrike">
              <a:solidFill>
                <a:srgbClr val="FFFFFF"/>
              </a:solidFill>
              <a:effectLst/>
              <a:uFillTx/>
              <a:latin typeface="Arial"/>
            </a:endParaRPr>
          </a:p>
        </p:txBody>
      </p:sp>
      <p:sp>
        <p:nvSpPr>
          <p:cNvPr id="791" name="TextBox 7"/>
          <p:cNvSpPr/>
          <p:nvPr/>
        </p:nvSpPr>
        <p:spPr>
          <a:xfrm>
            <a:off x="3222360" y="1717560"/>
            <a:ext cx="561528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Increase your readability by using a CTE (common table expression):</a:t>
            </a:r>
            <a:endParaRPr lang="en-US" sz="1400" b="0" u="none" strike="noStrike">
              <a:solidFill>
                <a:srgbClr val="FFFFFF"/>
              </a:solidFill>
              <a:effectLst/>
              <a:uFillTx/>
              <a:latin typeface="Arial"/>
            </a:endParaRPr>
          </a:p>
        </p:txBody>
      </p:sp>
      <p:sp>
        <p:nvSpPr>
          <p:cNvPr id="792" name="TextBox 8"/>
          <p:cNvSpPr/>
          <p:nvPr/>
        </p:nvSpPr>
        <p:spPr>
          <a:xfrm>
            <a:off x="413640" y="2119680"/>
            <a:ext cx="159660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Normal subquery:</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Indexing</a:t>
            </a:r>
            <a:endParaRPr lang="en-US" sz="3000" b="0" u="none" strike="noStrike">
              <a:solidFill>
                <a:srgbClr val="000000"/>
              </a:solidFill>
              <a:effectLst/>
              <a:uFillTx/>
              <a:latin typeface="Arial"/>
            </a:endParaRPr>
          </a:p>
        </p:txBody>
      </p:sp>
      <p:sp>
        <p:nvSpPr>
          <p:cNvPr id="794" name="TextBox 3"/>
          <p:cNvSpPr/>
          <p:nvPr/>
        </p:nvSpPr>
        <p:spPr>
          <a:xfrm>
            <a:off x="1143000" y="4246200"/>
            <a:ext cx="4571640" cy="451800"/>
          </a:xfrm>
          <a:prstGeom prst="rect">
            <a:avLst/>
          </a:prstGeom>
          <a:noFill/>
          <a:ln w="0">
            <a:noFill/>
          </a:ln>
        </p:spPr>
        <p:style>
          <a:lnRef idx="0"/>
          <a:fillRef idx="0"/>
          <a:effectRef idx="0"/>
          <a:fontRef idx="minor"/>
        </p:style>
        <p:txBody>
          <a:bodyPr lIns="90000" tIns="45000" rIns="90000" bIns="45000" anchor="t">
            <a:spAutoFit/>
          </a:bodyPr>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INDEX</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idx_users_email</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customer (email);</a:t>
            </a:r>
            <a:endParaRPr lang="en-US" sz="1400" b="0" u="none" strike="noStrike">
              <a:solidFill>
                <a:srgbClr val="FFFFFF"/>
              </a:solidFill>
              <a:effectLst/>
              <a:uFillTx/>
              <a:latin typeface="Arial"/>
            </a:endParaRPr>
          </a:p>
        </p:txBody>
      </p:sp>
      <p:sp>
        <p:nvSpPr>
          <p:cNvPr id="795" name="TextBox 4"/>
          <p:cNvSpPr/>
          <p:nvPr/>
        </p:nvSpPr>
        <p:spPr>
          <a:xfrm>
            <a:off x="1216080" y="3657600"/>
            <a:ext cx="6535440" cy="52272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B-Tree Index (the default):</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Any operation that uses: =, &lt;, &lt;=, &gt;, &gt;=, BETWEEN, ORDER BY, LIKE ‘prefix%’</a:t>
            </a:r>
            <a:endParaRPr lang="en-US" sz="1400" b="0" u="none" strike="noStrike">
              <a:solidFill>
                <a:srgbClr val="FFFFFF"/>
              </a:solidFill>
              <a:effectLst/>
              <a:uFillTx/>
              <a:latin typeface="Arial"/>
            </a:endParaRPr>
          </a:p>
        </p:txBody>
      </p:sp>
      <p:sp>
        <p:nvSpPr>
          <p:cNvPr id="796" name="TextBox 5"/>
          <p:cNvSpPr/>
          <p:nvPr/>
        </p:nvSpPr>
        <p:spPr>
          <a:xfrm>
            <a:off x="1371960" y="932040"/>
            <a:ext cx="6642720" cy="2224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Indexing makes queries more efficient. This is a practice in optimization.</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Different underlying data structures will form depending on the index we use. You don’t need to concern yourself with these internal workings. Just know the different types of indexes and where they are best applied.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Buuuuutt…. B-Tree is short for balanced index. Think of a binary tree, but this data structure is much wider. (each node has many children)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B-trees store many keys per node. A b-tree is usually only 3-4 levels deep, even for millions of records.</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Title 2"/>
          <p:cNvSpPr txBox="1"/>
          <p:nvPr/>
        </p:nvSpPr>
        <p:spPr>
          <a:xfrm>
            <a:off x="713160" y="359280"/>
            <a:ext cx="7736400" cy="572400"/>
          </a:xfrm>
          <a:prstGeom prst="rect">
            <a:avLst/>
          </a:prstGeom>
          <a:noFill/>
          <a:ln w="0">
            <a:noFill/>
          </a:ln>
        </p:spPr>
        <p:txBody>
          <a:bodyPr tIns="91440" bIns="91440" anchor="t">
            <a:noAutofit/>
          </a:bodyPr>
          <a:p>
            <a:pPr algn="ctr">
              <a:lnSpc>
                <a:spcPct val="100000"/>
              </a:lnSpc>
            </a:pPr>
            <a:r>
              <a:rPr lang="en-US" sz="3000" b="0" u="none" strike="noStrike">
                <a:solidFill>
                  <a:srgbClr val="FF8B7B"/>
                </a:solidFill>
                <a:effectLst/>
                <a:uFillTx/>
                <a:latin typeface="Hammersmith One"/>
                <a:ea typeface="Hammersmith One"/>
              </a:rPr>
              <a:t>JSONB</a:t>
            </a:r>
            <a:endParaRPr lang="en-US" sz="3000" b="0" u="none" strike="noStrike">
              <a:solidFill>
                <a:srgbClr val="000000"/>
              </a:solidFill>
              <a:effectLst/>
              <a:uFillTx/>
              <a:latin typeface="Arial"/>
            </a:endParaRPr>
          </a:p>
        </p:txBody>
      </p:sp>
      <p:sp>
        <p:nvSpPr>
          <p:cNvPr id="798" name=""/>
          <p:cNvSpPr txBox="1"/>
          <p:nvPr/>
        </p:nvSpPr>
        <p:spPr>
          <a:xfrm>
            <a:off x="1143000" y="1143000"/>
            <a:ext cx="7086600" cy="1371600"/>
          </a:xfrm>
          <a:prstGeom prst="rect">
            <a:avLst/>
          </a:prstGeom>
          <a:noFill/>
          <a:ln w="0">
            <a:noFill/>
          </a:ln>
        </p:spPr>
        <p:txBody>
          <a:bodyPr lIns="90000" tIns="45000" rIns="90000" bIns="45000" anchor="t" anchorCtr="1">
            <a:spAutoFit/>
          </a:bodyPr>
          <a:p>
            <a:pPr algn="ctr"/>
            <a:r>
              <a:rPr lang="en-US" sz="1800" b="0" u="none" strike="noStrike">
                <a:solidFill>
                  <a:srgbClr val="FFFFFF"/>
                </a:solidFill>
                <a:effectLst/>
                <a:uFillTx/>
                <a:latin typeface="Arial"/>
              </a:rPr>
              <a:t>JSONB is the preferred datatype most often for json.</a:t>
            </a:r>
            <a:endParaRPr lang="en-US" sz="1800" b="0" u="none" strike="noStrike">
              <a:solidFill>
                <a:srgbClr val="FFFFFF"/>
              </a:solidFill>
              <a:effectLst/>
              <a:uFillTx/>
              <a:latin typeface="Arial"/>
            </a:endParaRP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It stores decomposed binary json which is ideal for query speeds</a:t>
            </a:r>
            <a:endParaRPr lang="en-US" sz="1800" b="0" u="none" strike="noStrike">
              <a:solidFill>
                <a:srgbClr val="FFFFFF"/>
              </a:solidFill>
              <a:effectLst/>
              <a:uFillTx/>
              <a:latin typeface="Arial"/>
            </a:endParaRPr>
          </a:p>
        </p:txBody>
      </p:sp>
      <p:sp>
        <p:nvSpPr>
          <p:cNvPr id="799" name=""/>
          <p:cNvSpPr txBox="1"/>
          <p:nvPr/>
        </p:nvSpPr>
        <p:spPr>
          <a:xfrm>
            <a:off x="1828800" y="2657880"/>
            <a:ext cx="5715000" cy="1228320"/>
          </a:xfrm>
          <a:prstGeom prst="rect">
            <a:avLst/>
          </a:prstGeom>
          <a:noFill/>
          <a:ln w="0">
            <a:noFill/>
          </a:ln>
        </p:spPr>
        <p:txBody>
          <a:bodyPr lIns="90000" tIns="45000" rIns="90000" bIns="45000" anchor="t">
            <a:spAutoFit/>
          </a:bodyPr>
          <a:p>
            <a:r>
              <a:rPr lang="en-US" sz="1400" b="0" u="none" strike="noStrike">
                <a:solidFill>
                  <a:srgbClr val="FFFFFF"/>
                </a:solidFill>
                <a:effectLst/>
                <a:uFillTx/>
                <a:latin typeface="Arial"/>
              </a:rPr>
              <a:t>ALTER TABLE customerADD COLUMN attributes JSONB;</a:t>
            </a:r>
            <a:endParaRPr lang="en-US" sz="1400" b="0" u="none" strike="noStrike">
              <a:solidFill>
                <a:srgbClr val="FFFFFF"/>
              </a:solidFill>
              <a:effectLst/>
              <a:uFillTx/>
              <a:latin typeface="Arial"/>
            </a:endParaRPr>
          </a:p>
          <a:p>
            <a:pPr>
              <a:lnSpc>
                <a:spcPct val="100000"/>
              </a:lnSpc>
              <a:spcBef>
                <a:spcPts val="57"/>
              </a:spcBef>
            </a:pPr>
            <a:r>
              <a:rPr lang="en-US" sz="900" b="0" u="none" strike="noStrike">
                <a:solidFill>
                  <a:srgbClr val="FFFFFF"/>
                </a:solidFill>
                <a:effectLst/>
                <a:uFillTx/>
                <a:latin typeface="Arial"/>
              </a:rPr>
              <a:t>INSERT INTO customer (customer_id, email, first_name, last_name, attributes) VALUES</a:t>
            </a:r>
            <a:endParaRPr lang="en-US" sz="900" b="0" u="none" strike="noStrike">
              <a:solidFill>
                <a:srgbClr val="FFFFFF"/>
              </a:solidFill>
              <a:effectLst/>
              <a:uFillTx/>
              <a:latin typeface="Arial"/>
            </a:endParaRPr>
          </a:p>
          <a:p>
            <a:pPr>
              <a:lnSpc>
                <a:spcPct val="100000"/>
              </a:lnSpc>
              <a:spcBef>
                <a:spcPts val="57"/>
              </a:spcBef>
            </a:pPr>
            <a:r>
              <a:rPr lang="en-US" sz="900" b="0" u="none" strike="noStrike">
                <a:solidFill>
                  <a:srgbClr val="FFFFFF"/>
                </a:solidFill>
                <a:effectLst/>
                <a:uFillTx/>
                <a:latin typeface="Arial"/>
              </a:rPr>
              <a:t>(60, 'alice@a.com', 'Alice', 'A', '{"segment":"enterprise","region":"us","vip":true,"marketing":{"email":true}}'),</a:t>
            </a:r>
            <a:endParaRPr lang="en-US" sz="900" b="0" u="none" strike="noStrike">
              <a:solidFill>
                <a:srgbClr val="FFFFFF"/>
              </a:solidFill>
              <a:effectLst/>
              <a:uFillTx/>
              <a:latin typeface="Arial"/>
            </a:endParaRPr>
          </a:p>
          <a:p>
            <a:pPr>
              <a:lnSpc>
                <a:spcPct val="100000"/>
              </a:lnSpc>
              <a:spcBef>
                <a:spcPts val="57"/>
              </a:spcBef>
            </a:pPr>
            <a:r>
              <a:rPr lang="en-US" sz="900" b="0" u="none" strike="noStrike">
                <a:solidFill>
                  <a:srgbClr val="FFFFFF"/>
                </a:solidFill>
                <a:effectLst/>
                <a:uFillTx/>
                <a:latin typeface="Arial"/>
              </a:rPr>
              <a:t>(61, 'bob@b.com', 'Bob', 'B', '{"segment":"smb","region":"eu","vip":false,"marketing":{"email":false}}'),</a:t>
            </a:r>
            <a:endParaRPr lang="en-US" sz="900" b="0" u="none" strike="noStrike">
              <a:solidFill>
                <a:srgbClr val="FFFFFF"/>
              </a:solidFill>
              <a:effectLst/>
              <a:uFillTx/>
              <a:latin typeface="Arial"/>
            </a:endParaRPr>
          </a:p>
          <a:p>
            <a:pPr>
              <a:lnSpc>
                <a:spcPct val="100000"/>
              </a:lnSpc>
              <a:spcBef>
                <a:spcPts val="57"/>
              </a:spcBef>
            </a:pPr>
            <a:r>
              <a:rPr lang="en-US" sz="900" b="0" u="none" strike="noStrike">
                <a:solidFill>
                  <a:srgbClr val="FFFFFF"/>
                </a:solidFill>
                <a:effectLst/>
                <a:uFillTx/>
                <a:latin typeface="Arial"/>
              </a:rPr>
              <a:t>(62, 'carol@c.com', 'Carol', 'C', '{"segment":"enterprise","region":"us","vip":false,"marketing":{"email":true}}'),</a:t>
            </a:r>
            <a:endParaRPr lang="en-US" sz="900" b="0" u="none" strike="noStrike">
              <a:solidFill>
                <a:srgbClr val="FFFFFF"/>
              </a:solidFill>
              <a:effectLst/>
              <a:uFillTx/>
              <a:latin typeface="Arial"/>
            </a:endParaRPr>
          </a:p>
          <a:p>
            <a:pPr>
              <a:lnSpc>
                <a:spcPct val="100000"/>
              </a:lnSpc>
              <a:spcBef>
                <a:spcPts val="57"/>
              </a:spcBef>
            </a:pPr>
            <a:r>
              <a:rPr lang="en-US" sz="900" b="0" u="none" strike="noStrike">
                <a:solidFill>
                  <a:srgbClr val="FFFFFF"/>
                </a:solidFill>
                <a:effectLst/>
                <a:uFillTx/>
                <a:latin typeface="Arial"/>
              </a:rPr>
              <a:t>(63, 'dave@d.com', 'Dave', 'D', '{"segment":"smb","region":"us","vip":true,"marketing":{"email":false}}'),</a:t>
            </a:r>
            <a:endParaRPr lang="en-US" sz="900" b="0" u="none" strike="noStrike">
              <a:solidFill>
                <a:srgbClr val="FFFFFF"/>
              </a:solidFill>
              <a:effectLst/>
              <a:uFillTx/>
              <a:latin typeface="Arial"/>
            </a:endParaRPr>
          </a:p>
          <a:p>
            <a:pPr>
              <a:lnSpc>
                <a:spcPct val="100000"/>
              </a:lnSpc>
              <a:spcBef>
                <a:spcPts val="57"/>
              </a:spcBef>
            </a:pPr>
            <a:r>
              <a:rPr lang="en-US" sz="900" b="0" u="none" strike="noStrike">
                <a:solidFill>
                  <a:srgbClr val="FFFFFF"/>
                </a:solidFill>
                <a:effectLst/>
                <a:uFillTx/>
                <a:latin typeface="Arial"/>
              </a:rPr>
              <a:t>(64, 'eve@e.com', 'Eve', 'E', '{"segment":"startup","region":"apac","vip":false,"marketing":{"email":true}}');</a:t>
            </a:r>
            <a:endParaRPr lang="en-US" sz="9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Title 3"/>
          <p:cNvSpPr txBox="1"/>
          <p:nvPr/>
        </p:nvSpPr>
        <p:spPr>
          <a:xfrm>
            <a:off x="713160" y="359280"/>
            <a:ext cx="7736400" cy="572400"/>
          </a:xfrm>
          <a:prstGeom prst="rect">
            <a:avLst/>
          </a:prstGeom>
          <a:noFill/>
          <a:ln w="0">
            <a:noFill/>
          </a:ln>
        </p:spPr>
        <p:txBody>
          <a:bodyPr tIns="91440" bIns="91440" anchor="t">
            <a:noAutofit/>
          </a:bodyPr>
          <a:p>
            <a:pPr algn="ctr">
              <a:lnSpc>
                <a:spcPct val="100000"/>
              </a:lnSpc>
            </a:pPr>
            <a:r>
              <a:rPr lang="en-US" sz="3000" b="0" u="none" strike="noStrike">
                <a:solidFill>
                  <a:srgbClr val="FF8B7B"/>
                </a:solidFill>
                <a:effectLst/>
                <a:uFillTx/>
                <a:latin typeface="Hammersmith One"/>
                <a:ea typeface="Hammersmith One"/>
              </a:rPr>
              <a:t>Containment Queries</a:t>
            </a:r>
            <a:endParaRPr lang="en-US" sz="3000" b="0" u="none" strike="noStrike">
              <a:solidFill>
                <a:srgbClr val="000000"/>
              </a:solidFill>
              <a:effectLst/>
              <a:uFillTx/>
              <a:latin typeface="Arial"/>
            </a:endParaRPr>
          </a:p>
        </p:txBody>
      </p:sp>
      <p:sp>
        <p:nvSpPr>
          <p:cNvPr id="801" name=""/>
          <p:cNvSpPr txBox="1"/>
          <p:nvPr/>
        </p:nvSpPr>
        <p:spPr>
          <a:xfrm>
            <a:off x="1143000" y="1371600"/>
            <a:ext cx="6939000" cy="3210120"/>
          </a:xfrm>
          <a:prstGeom prst="rect">
            <a:avLst/>
          </a:prstGeom>
          <a:noFill/>
          <a:ln w="0">
            <a:noFill/>
          </a:ln>
        </p:spPr>
        <p:txBody>
          <a:bodyPr lIns="90000" tIns="45000" rIns="90000" bIns="45000" anchor="t">
            <a:spAutoFit/>
          </a:bodyPr>
          <a:p>
            <a:pPr>
              <a:lnSpc>
                <a:spcPct val="100000"/>
              </a:lnSpc>
              <a:spcBef>
                <a:spcPts val="340"/>
              </a:spcBef>
              <a:spcAft>
                <a:spcPts val="142"/>
              </a:spcAft>
            </a:pPr>
            <a:r>
              <a:rPr lang="en-US" sz="1000" b="0" u="none" strike="noStrike">
                <a:solidFill>
                  <a:srgbClr val="FFB66C"/>
                </a:solidFill>
                <a:effectLst/>
                <a:uFillTx/>
                <a:latin typeface="Arial"/>
              </a:rPr>
              <a:t>@&gt; checks if the multivalued column contains the specified multivalued structure. </a:t>
            </a:r>
            <a:endParaRPr lang="en-US" sz="1000" b="0" u="none" strike="noStrike">
              <a:solidFill>
                <a:srgbClr val="FFFFFF"/>
              </a:solidFill>
              <a:effectLst/>
              <a:uFillTx/>
              <a:latin typeface="Arial"/>
            </a:endParaRPr>
          </a:p>
          <a:p>
            <a:pPr>
              <a:lnSpc>
                <a:spcPct val="100000"/>
              </a:lnSpc>
              <a:spcBef>
                <a:spcPts val="340"/>
              </a:spcBef>
              <a:spcAft>
                <a:spcPts val="142"/>
              </a:spcAft>
            </a:pPr>
            <a:r>
              <a:rPr lang="en-US" sz="1000" b="0" u="none" strike="noStrike">
                <a:solidFill>
                  <a:srgbClr val="FFB66C"/>
                </a:solidFill>
                <a:effectLst/>
                <a:uFillTx/>
                <a:latin typeface="Arial"/>
              </a:rPr>
              <a:t>-- Every element to the right is present to the item on the left. The left item may have more.</a:t>
            </a:r>
            <a:endParaRPr lang="en-US" sz="1000" b="0" u="none" strike="noStrike">
              <a:solidFill>
                <a:srgbClr val="FFFFFF"/>
              </a:solidFill>
              <a:effectLst/>
              <a:uFillTx/>
              <a:latin typeface="Arial"/>
            </a:endParaRPr>
          </a:p>
          <a:p>
            <a:pPr>
              <a:lnSpc>
                <a:spcPct val="100000"/>
              </a:lnSpc>
              <a:spcBef>
                <a:spcPts val="340"/>
              </a:spcBef>
              <a:spcAft>
                <a:spcPts val="142"/>
              </a:spcAft>
            </a:pPr>
            <a:r>
              <a:rPr lang="en-US" sz="1000" b="0" u="none" strike="noStrike">
                <a:solidFill>
                  <a:srgbClr val="FFFFFF"/>
                </a:solidFill>
                <a:effectLst/>
                <a:uFillTx/>
                <a:latin typeface="Arial"/>
              </a:rPr>
              <a:t>-- Example: Find customers in the "enterprise" segment.</a:t>
            </a:r>
            <a:endParaRPr lang="en-US" sz="1000" b="0" u="none" strike="noStrike">
              <a:solidFill>
                <a:srgbClr val="FFFFFF"/>
              </a:solidFill>
              <a:effectLst/>
              <a:uFillTx/>
              <a:latin typeface="Arial"/>
            </a:endParaRPr>
          </a:p>
          <a:p>
            <a:pPr>
              <a:lnSpc>
                <a:spcPts val="865"/>
              </a:lnSpc>
              <a:spcBef>
                <a:spcPts val="57"/>
              </a:spcBef>
            </a:pPr>
            <a:r>
              <a:rPr lang="en-US" sz="1000" b="0" u="none" strike="noStrike">
                <a:solidFill>
                  <a:srgbClr val="FFFFFF"/>
                </a:solidFill>
                <a:effectLst/>
                <a:uFillTx/>
                <a:latin typeface="Arial"/>
              </a:rPr>
              <a:t>SELECT * </a:t>
            </a:r>
            <a:endParaRPr lang="en-US" sz="1000" b="0" u="none" strike="noStrike">
              <a:solidFill>
                <a:srgbClr val="FFFFFF"/>
              </a:solidFill>
              <a:effectLst/>
              <a:uFillTx/>
              <a:latin typeface="Arial"/>
            </a:endParaRPr>
          </a:p>
          <a:p>
            <a:pPr>
              <a:lnSpc>
                <a:spcPts val="865"/>
              </a:lnSpc>
              <a:spcBef>
                <a:spcPts val="57"/>
              </a:spcBef>
            </a:pPr>
            <a:r>
              <a:rPr lang="en-US" sz="1000" b="0" u="none" strike="noStrike">
                <a:solidFill>
                  <a:srgbClr val="FFFFFF"/>
                </a:solidFill>
                <a:effectLst/>
                <a:uFillTx/>
                <a:latin typeface="Arial"/>
              </a:rPr>
              <a:t>FROM customer</a:t>
            </a:r>
            <a:endParaRPr lang="en-US" sz="1000" b="0" u="none" strike="noStrike">
              <a:solidFill>
                <a:srgbClr val="FFFFFF"/>
              </a:solidFill>
              <a:effectLst/>
              <a:uFillTx/>
              <a:latin typeface="Arial"/>
            </a:endParaRPr>
          </a:p>
          <a:p>
            <a:pPr>
              <a:lnSpc>
                <a:spcPts val="865"/>
              </a:lnSpc>
              <a:spcBef>
                <a:spcPts val="57"/>
              </a:spcBef>
            </a:pPr>
            <a:r>
              <a:rPr lang="en-US" sz="1000" b="0" u="none" strike="noStrike">
                <a:solidFill>
                  <a:srgbClr val="FFFFFF"/>
                </a:solidFill>
                <a:effectLst/>
                <a:uFillTx/>
                <a:latin typeface="Arial"/>
              </a:rPr>
              <a:t>WHERE attributes @&gt; '{"segment":"enterprise"}';</a:t>
            </a:r>
            <a:endParaRPr lang="en-US" sz="1000" b="0" u="none" strike="noStrike">
              <a:solidFill>
                <a:srgbClr val="FFFFFF"/>
              </a:solidFill>
              <a:effectLst/>
              <a:uFillTx/>
              <a:latin typeface="Arial"/>
            </a:endParaRPr>
          </a:p>
          <a:p>
            <a:pPr>
              <a:lnSpc>
                <a:spcPts val="865"/>
              </a:lnSpc>
              <a:spcBef>
                <a:spcPts val="57"/>
              </a:spcBef>
            </a:pP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B66C"/>
                </a:solidFill>
                <a:effectLst/>
                <a:uFillTx/>
                <a:latin typeface="Arial"/>
                <a:ea typeface="Noto Sans CJK SC"/>
              </a:rPr>
              <a:t>&lt;@ checks if the multivalued column is fully contained within the specified </a:t>
            </a:r>
            <a:r>
              <a:rPr lang="en-US" sz="1000" b="0" u="none" strike="noStrike">
                <a:solidFill>
                  <a:srgbClr val="FFB66C"/>
                </a:solidFill>
                <a:effectLst/>
                <a:uFillTx/>
                <a:latin typeface="Arial"/>
              </a:rPr>
              <a:t>multivalued</a:t>
            </a:r>
            <a:r>
              <a:rPr lang="en-US" sz="1000" b="0" u="none" strike="noStrike">
                <a:solidFill>
                  <a:srgbClr val="FFB66C"/>
                </a:solidFill>
                <a:effectLst/>
                <a:uFillTx/>
                <a:latin typeface="Arial"/>
              </a:rPr>
              <a:t> structure. </a:t>
            </a: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B66C"/>
                </a:solidFill>
                <a:effectLst/>
                <a:uFillTx/>
                <a:latin typeface="Arial"/>
              </a:rPr>
              <a:t>-- Every element in left is present on the right side. The right side could have more stuff.</a:t>
            </a: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FFFF"/>
                </a:solidFill>
                <a:effectLst/>
                <a:uFillTx/>
                <a:latin typeface="Arial"/>
              </a:rPr>
              <a:t>-- Example: Find all enterprise customers in the US. (but they may have more attributes beyond that)</a:t>
            </a:r>
            <a:endParaRPr lang="en-US" sz="1000" b="0" u="none" strike="noStrike">
              <a:solidFill>
                <a:srgbClr val="FFFFFF"/>
              </a:solidFill>
              <a:effectLst/>
              <a:uFillTx/>
              <a:latin typeface="Arial"/>
            </a:endParaRPr>
          </a:p>
          <a:p>
            <a:pPr>
              <a:lnSpc>
                <a:spcPct val="100000"/>
              </a:lnSpc>
            </a:pPr>
            <a:r>
              <a:rPr lang="en-US" sz="1000" b="0" u="none" strike="noStrike">
                <a:solidFill>
                  <a:srgbClr val="FFFFFF"/>
                </a:solidFill>
                <a:effectLst/>
                <a:uFillTx/>
                <a:latin typeface="Arial"/>
              </a:rPr>
              <a:t>SELECT * </a:t>
            </a:r>
            <a:endParaRPr lang="en-US" sz="1000" b="0" u="none" strike="noStrike">
              <a:solidFill>
                <a:srgbClr val="FFFFFF"/>
              </a:solidFill>
              <a:effectLst/>
              <a:uFillTx/>
              <a:latin typeface="Arial"/>
            </a:endParaRPr>
          </a:p>
          <a:p>
            <a:pPr>
              <a:lnSpc>
                <a:spcPct val="100000"/>
              </a:lnSpc>
            </a:pPr>
            <a:r>
              <a:rPr lang="en-US" sz="1000" b="0" u="none" strike="noStrike">
                <a:solidFill>
                  <a:srgbClr val="FFFFFF"/>
                </a:solidFill>
                <a:effectLst/>
                <a:uFillTx/>
                <a:latin typeface="Arial"/>
              </a:rPr>
              <a:t>FROM customer</a:t>
            </a:r>
            <a:endParaRPr lang="en-US" sz="1000" b="0" u="none" strike="noStrike">
              <a:solidFill>
                <a:srgbClr val="FFFFFF"/>
              </a:solidFill>
              <a:effectLst/>
              <a:uFillTx/>
              <a:latin typeface="Arial"/>
            </a:endParaRPr>
          </a:p>
          <a:p>
            <a:pPr>
              <a:lnSpc>
                <a:spcPct val="100000"/>
              </a:lnSpc>
            </a:pPr>
            <a:r>
              <a:rPr lang="en-US" sz="1000" b="0" u="none" strike="noStrike">
                <a:solidFill>
                  <a:srgbClr val="FFFFFF"/>
                </a:solidFill>
                <a:effectLst/>
                <a:uFillTx/>
                <a:latin typeface="Arial"/>
              </a:rPr>
              <a:t>WHERE '{"segment":"enterprise","region":"us"}' &lt;@ attributes;</a:t>
            </a:r>
            <a:endParaRPr lang="en-US" sz="1000" b="0" u="none" strike="noStrike">
              <a:solidFill>
                <a:srgbClr val="FFFFFF"/>
              </a:solidFill>
              <a:effectLst/>
              <a:uFillTx/>
              <a:latin typeface="Arial"/>
            </a:endParaRPr>
          </a:p>
          <a:p>
            <a:pPr>
              <a:lnSpc>
                <a:spcPct val="100000"/>
              </a:lnSpc>
              <a:spcBef>
                <a:spcPts val="624"/>
              </a:spcBef>
              <a:spcAft>
                <a:spcPts val="425"/>
              </a:spcAft>
            </a:pPr>
            <a:r>
              <a:rPr lang="en-US" sz="1000" b="0" u="none" strike="noStrike">
                <a:solidFill>
                  <a:srgbClr val="FFB66C"/>
                </a:solidFill>
                <a:effectLst/>
                <a:uFillTx/>
                <a:latin typeface="Arial"/>
                <a:ea typeface="Noto Sans CJK SC"/>
              </a:rPr>
              <a:t>&amp;&amp; checks if there is any overlap between the multivalued column and the specified multivalued</a:t>
            </a:r>
            <a:r>
              <a:rPr lang="en-US" sz="1000" b="0" u="none" strike="noStrike">
                <a:solidFill>
                  <a:srgbClr val="FFB66C"/>
                </a:solidFill>
                <a:effectLst/>
                <a:uFillTx/>
                <a:latin typeface="Arial"/>
              </a:rPr>
              <a:t> structure.</a:t>
            </a:r>
            <a:endParaRPr lang="en-US" sz="1000" b="0" u="none" strike="noStrike">
              <a:solidFill>
                <a:srgbClr val="FFFFFF"/>
              </a:solidFill>
              <a:effectLst/>
              <a:uFillTx/>
              <a:latin typeface="Arial"/>
            </a:endParaRPr>
          </a:p>
          <a:p>
            <a:pPr>
              <a:lnSpc>
                <a:spcPct val="100000"/>
              </a:lnSpc>
              <a:spcBef>
                <a:spcPts val="624"/>
              </a:spcBef>
              <a:spcAft>
                <a:spcPts val="425"/>
              </a:spcAft>
            </a:pPr>
            <a:r>
              <a:rPr lang="en-US" sz="1000" b="0" u="none" strike="noStrike">
                <a:solidFill>
                  <a:srgbClr val="FFFFFF"/>
                </a:solidFill>
                <a:effectLst/>
                <a:uFillTx/>
                <a:latin typeface="Arial"/>
              </a:rPr>
              <a:t>-- Example: Find rows with at least one matching attribute.</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rPr>
              <a:t>SELECT * </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rPr>
              <a:t>FROM customer</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rPr>
              <a:t>WHERE attributes &amp;&amp; '{"segment":"enterprise","vip":true}';</a:t>
            </a:r>
            <a:endParaRPr lang="en-US" sz="10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rPr>
              <a:t>GIN – Generalized Inverted Index</a:t>
            </a:r>
            <a:endParaRPr lang="en-US" sz="3000" b="0" u="none" strike="noStrike">
              <a:solidFill>
                <a:srgbClr val="FF8B7B"/>
              </a:solidFill>
              <a:effectLst/>
              <a:uFillTx/>
              <a:latin typeface="Hammersmith One"/>
            </a:endParaRPr>
          </a:p>
        </p:txBody>
      </p:sp>
      <p:sp>
        <p:nvSpPr>
          <p:cNvPr id="803" name=""/>
          <p:cNvSpPr txBox="1"/>
          <p:nvPr/>
        </p:nvSpPr>
        <p:spPr>
          <a:xfrm>
            <a:off x="1371600" y="1600200"/>
            <a:ext cx="6400800" cy="1882080"/>
          </a:xfrm>
          <a:prstGeom prst="rect">
            <a:avLst/>
          </a:prstGeom>
          <a:noFill/>
          <a:ln w="0">
            <a:noFill/>
          </a:ln>
        </p:spPr>
        <p:txBody>
          <a:bodyPr lIns="90000" tIns="45000" rIns="90000" bIns="45000" anchor="t">
            <a:spAutoFit/>
          </a:bodyPr>
          <a:p>
            <a:r>
              <a:rPr lang="en-US" sz="1800" b="0" u="none" strike="noStrike">
                <a:solidFill>
                  <a:srgbClr val="FFFFFF"/>
                </a:solidFill>
                <a:effectLst/>
                <a:uFillTx/>
                <a:latin typeface="Arial"/>
              </a:rPr>
              <a:t>- GIN solves problems b-trees can’t handle.</a:t>
            </a:r>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 query JSON, query array data, full text search</a:t>
            </a:r>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 Improved performance when querying json or arrays</a:t>
            </a:r>
            <a:endParaRPr lang="en-US" sz="1800" b="0" u="none" strike="noStrike">
              <a:solidFill>
                <a:srgbClr val="FFFFFF"/>
              </a:solidFill>
              <a:effectLst/>
              <a:uFillTx/>
              <a:latin typeface="Arial"/>
            </a:endParaRP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CREATE INDEX idx_customer_attributes</a:t>
            </a:r>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ON customer</a:t>
            </a:r>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USING GIN (attributes);</a:t>
            </a:r>
            <a:endParaRPr lang="en-US" sz="18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
          <p:cNvSpPr txBox="1"/>
          <p:nvPr/>
        </p:nvSpPr>
        <p:spPr>
          <a:xfrm>
            <a:off x="2164320" y="1143000"/>
            <a:ext cx="5150880" cy="1724760"/>
          </a:xfrm>
          <a:prstGeom prst="rect">
            <a:avLst/>
          </a:prstGeom>
          <a:noFill/>
          <a:ln w="0">
            <a:noFill/>
          </a:ln>
        </p:spPr>
        <p:txBody>
          <a:bodyPr lIns="90000" tIns="45000" rIns="90000" bIns="45000" anchor="t">
            <a:spAutoFit/>
          </a:bodyPr>
          <a:p>
            <a:pPr>
              <a:lnSpc>
                <a:spcPct val="100000"/>
              </a:lnSpc>
              <a:spcBef>
                <a:spcPts val="340"/>
              </a:spcBef>
              <a:spcAft>
                <a:spcPts val="142"/>
              </a:spcAft>
            </a:pPr>
            <a:r>
              <a:rPr lang="en-US" sz="1100" b="0" u="none" strike="noStrike">
                <a:solidFill>
                  <a:srgbClr val="FFFFFF"/>
                </a:solidFill>
                <a:effectLst/>
                <a:uFillTx/>
                <a:latin typeface="Arial"/>
              </a:rPr>
              <a:t>ALTER TABLE invoice </a:t>
            </a:r>
            <a:endParaRPr lang="en-US" sz="1100" b="0" u="none" strike="noStrike">
              <a:solidFill>
                <a:srgbClr val="FFFFFF"/>
              </a:solidFill>
              <a:effectLst/>
              <a:uFillTx/>
              <a:latin typeface="Arial"/>
            </a:endParaRPr>
          </a:p>
          <a:p>
            <a:pPr>
              <a:lnSpc>
                <a:spcPct val="100000"/>
              </a:lnSpc>
              <a:spcBef>
                <a:spcPts val="340"/>
              </a:spcBef>
              <a:spcAft>
                <a:spcPts val="142"/>
              </a:spcAft>
            </a:pPr>
            <a:r>
              <a:rPr lang="en-US" sz="1100" b="0" u="none" strike="noStrike">
                <a:solidFill>
                  <a:srgbClr val="FFFFFF"/>
                </a:solidFill>
                <a:effectLst/>
                <a:uFillTx/>
                <a:latin typeface="Arial"/>
              </a:rPr>
              <a:t>ADD COLUMN tags TEXT[];</a:t>
            </a:r>
            <a:endParaRPr lang="en-US" sz="1100" b="0" u="none" strike="noStrike">
              <a:solidFill>
                <a:srgbClr val="FFFFFF"/>
              </a:solidFill>
              <a:effectLst/>
              <a:uFillTx/>
              <a:latin typeface="Arial"/>
            </a:endParaRPr>
          </a:p>
          <a:p>
            <a:pPr>
              <a:lnSpc>
                <a:spcPct val="100000"/>
              </a:lnSpc>
            </a:pPr>
            <a:r>
              <a:rPr lang="en-US" sz="1100" b="0" u="none" strike="noStrike">
                <a:solidFill>
                  <a:srgbClr val="FFFFFF"/>
                </a:solidFill>
                <a:effectLst/>
                <a:uFillTx/>
                <a:latin typeface="Arial"/>
              </a:rPr>
              <a:t>INSERT INTO invoice (customer_id, invoice_id, invoice_date, total, tags) VALUES</a:t>
            </a:r>
            <a:endParaRPr lang="en-US" sz="1100" b="0" u="none" strike="noStrike">
              <a:solidFill>
                <a:srgbClr val="FFFFFF"/>
              </a:solidFill>
              <a:effectLst/>
              <a:uFillTx/>
              <a:latin typeface="Arial"/>
            </a:endParaRPr>
          </a:p>
          <a:p>
            <a:pPr>
              <a:lnSpc>
                <a:spcPct val="100000"/>
              </a:lnSpc>
            </a:pPr>
            <a:r>
              <a:rPr lang="en-US" sz="1100" b="0" u="none" strike="noStrike">
                <a:solidFill>
                  <a:srgbClr val="FFFFFF"/>
                </a:solidFill>
                <a:effectLst/>
                <a:uFillTx/>
                <a:latin typeface="Arial"/>
              </a:rPr>
              <a:t>(18, 413, NOW(), 1200.00, ARRAY['enterprise','priority']),</a:t>
            </a:r>
            <a:endParaRPr lang="en-US" sz="1100" b="0" u="none" strike="noStrike">
              <a:solidFill>
                <a:srgbClr val="FFFFFF"/>
              </a:solidFill>
              <a:effectLst/>
              <a:uFillTx/>
              <a:latin typeface="Arial"/>
            </a:endParaRPr>
          </a:p>
          <a:p>
            <a:pPr>
              <a:lnSpc>
                <a:spcPct val="100000"/>
              </a:lnSpc>
            </a:pPr>
            <a:r>
              <a:rPr lang="en-US" sz="1100" b="0" u="none" strike="noStrike">
                <a:solidFill>
                  <a:srgbClr val="FFFFFF"/>
                </a:solidFill>
                <a:effectLst/>
                <a:uFillTx/>
                <a:latin typeface="Arial"/>
              </a:rPr>
              <a:t>(21, 414, NOW(), 300.00, ARRAY['recurring']),</a:t>
            </a:r>
            <a:endParaRPr lang="en-US" sz="1100" b="0" u="none" strike="noStrike">
              <a:solidFill>
                <a:srgbClr val="FFFFFF"/>
              </a:solidFill>
              <a:effectLst/>
              <a:uFillTx/>
              <a:latin typeface="Arial"/>
            </a:endParaRPr>
          </a:p>
          <a:p>
            <a:pPr>
              <a:lnSpc>
                <a:spcPct val="100000"/>
              </a:lnSpc>
            </a:pPr>
            <a:r>
              <a:rPr lang="en-US" sz="1100" b="0" u="none" strike="noStrike">
                <a:solidFill>
                  <a:srgbClr val="FFFFFF"/>
                </a:solidFill>
                <a:effectLst/>
                <a:uFillTx/>
                <a:latin typeface="Arial"/>
              </a:rPr>
              <a:t>(22, 415, NOW(), 150.00, ARRAY['overdue']),</a:t>
            </a:r>
            <a:endParaRPr lang="en-US" sz="1100" b="0" u="none" strike="noStrike">
              <a:solidFill>
                <a:srgbClr val="FFFFFF"/>
              </a:solidFill>
              <a:effectLst/>
              <a:uFillTx/>
              <a:latin typeface="Arial"/>
            </a:endParaRPr>
          </a:p>
          <a:p>
            <a:pPr>
              <a:lnSpc>
                <a:spcPct val="100000"/>
              </a:lnSpc>
            </a:pPr>
            <a:r>
              <a:rPr lang="en-US" sz="1100" b="0" u="none" strike="noStrike">
                <a:solidFill>
                  <a:srgbClr val="FFFFFF"/>
                </a:solidFill>
                <a:effectLst/>
                <a:uFillTx/>
                <a:latin typeface="Arial"/>
              </a:rPr>
              <a:t>(60, 416, NOW(), 5000.00, ARRAY['enterprise','export']),</a:t>
            </a:r>
            <a:endParaRPr lang="en-US" sz="1100" b="0" u="none" strike="noStrike">
              <a:solidFill>
                <a:srgbClr val="FFFFFF"/>
              </a:solidFill>
              <a:effectLst/>
              <a:uFillTx/>
              <a:latin typeface="Arial"/>
            </a:endParaRPr>
          </a:p>
          <a:p>
            <a:pPr>
              <a:lnSpc>
                <a:spcPct val="100000"/>
              </a:lnSpc>
            </a:pPr>
            <a:r>
              <a:rPr lang="en-US" sz="1100" b="0" u="none" strike="noStrike">
                <a:solidFill>
                  <a:srgbClr val="FFFFFF"/>
                </a:solidFill>
                <a:effectLst/>
                <a:uFillTx/>
                <a:latin typeface="Arial"/>
              </a:rPr>
              <a:t>(62, 417, NOW(), 700.00, ARRAY['priority','overdue']),</a:t>
            </a:r>
            <a:endParaRPr lang="en-US" sz="1100" b="0" u="none" strike="noStrike">
              <a:solidFill>
                <a:srgbClr val="FFFFFF"/>
              </a:solidFill>
              <a:effectLst/>
              <a:uFillTx/>
              <a:latin typeface="Arial"/>
            </a:endParaRPr>
          </a:p>
          <a:p>
            <a:pPr>
              <a:lnSpc>
                <a:spcPct val="100000"/>
              </a:lnSpc>
            </a:pPr>
            <a:r>
              <a:rPr lang="en-US" sz="1100" b="0" u="none" strike="noStrike">
                <a:solidFill>
                  <a:srgbClr val="FFFFFF"/>
                </a:solidFill>
                <a:effectLst/>
                <a:uFillTx/>
                <a:latin typeface="Arial"/>
              </a:rPr>
              <a:t>(63, 418, NOW(), 100.00, ARRAY['overdue','enterprise']);</a:t>
            </a:r>
            <a:endParaRPr lang="en-US" sz="1100" b="0" u="none" strike="noStrike">
              <a:solidFill>
                <a:srgbClr val="FFFFFF"/>
              </a:solidFill>
              <a:effectLst/>
              <a:uFillTx/>
              <a:latin typeface="Arial"/>
            </a:endParaRPr>
          </a:p>
        </p:txBody>
      </p:sp>
      <p:sp>
        <p:nvSpPr>
          <p:cNvPr id="805" name="Title 4"/>
          <p:cNvSpPr txBox="1"/>
          <p:nvPr/>
        </p:nvSpPr>
        <p:spPr>
          <a:xfrm>
            <a:off x="713160" y="359280"/>
            <a:ext cx="7736400" cy="572400"/>
          </a:xfrm>
          <a:prstGeom prst="rect">
            <a:avLst/>
          </a:prstGeom>
          <a:noFill/>
          <a:ln w="0">
            <a:noFill/>
          </a:ln>
        </p:spPr>
        <p:txBody>
          <a:bodyPr tIns="91440" bIns="91440" anchor="t">
            <a:noAutofit/>
          </a:bodyPr>
          <a:p>
            <a:pPr algn="ctr">
              <a:lnSpc>
                <a:spcPct val="100000"/>
              </a:lnSpc>
            </a:pPr>
            <a:r>
              <a:rPr lang="en-US" sz="3000" b="0" u="none" strike="noStrike">
                <a:solidFill>
                  <a:srgbClr val="FF8B7B"/>
                </a:solidFill>
                <a:effectLst/>
                <a:uFillTx/>
                <a:latin typeface="Hammersmith One"/>
              </a:rPr>
              <a:t>GIN – With Arrays</a:t>
            </a:r>
            <a:endParaRPr lang="en-US" sz="3000" b="0" u="none" strike="noStrike">
              <a:solidFill>
                <a:srgbClr val="FF8B7B"/>
              </a:solidFill>
              <a:effectLst/>
              <a:uFillTx/>
              <a:latin typeface="Hammersmith One"/>
            </a:endParaRPr>
          </a:p>
        </p:txBody>
      </p:sp>
      <p:sp>
        <p:nvSpPr>
          <p:cNvPr id="806" name=""/>
          <p:cNvSpPr txBox="1"/>
          <p:nvPr/>
        </p:nvSpPr>
        <p:spPr>
          <a:xfrm>
            <a:off x="678240" y="3152880"/>
            <a:ext cx="3665160" cy="1647720"/>
          </a:xfrm>
          <a:prstGeom prst="rect">
            <a:avLst/>
          </a:prstGeom>
          <a:noFill/>
          <a:ln w="0">
            <a:noFill/>
          </a:ln>
        </p:spPr>
        <p:txBody>
          <a:bodyPr lIns="90000" tIns="45000" rIns="90000" bIns="45000" anchor="t">
            <a:spAutoFit/>
          </a:bodyPr>
          <a:p>
            <a:pPr>
              <a:lnSpc>
                <a:spcPct val="100000"/>
              </a:lnSpc>
              <a:spcBef>
                <a:spcPts val="57"/>
              </a:spcBef>
            </a:pPr>
            <a:r>
              <a:rPr lang="en-US" sz="1200" b="0" u="none" strike="noStrike">
                <a:solidFill>
                  <a:srgbClr val="FFFFFF"/>
                </a:solidFill>
                <a:effectLst/>
                <a:uFillTx/>
                <a:latin typeface="Arial"/>
              </a:rPr>
              <a:t>CREATE INDEX idx_invoice_tags</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FFFF"/>
                </a:solidFill>
                <a:effectLst/>
                <a:uFillTx/>
                <a:latin typeface="Arial"/>
              </a:rPr>
              <a:t>ON invoice</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FFFF"/>
                </a:solidFill>
                <a:effectLst/>
                <a:uFillTx/>
                <a:latin typeface="Arial"/>
              </a:rPr>
              <a:t>USING GIN (tags);</a:t>
            </a:r>
            <a:endParaRPr lang="en-US" sz="1200" b="0" u="none" strike="noStrike">
              <a:solidFill>
                <a:srgbClr val="FFFFFF"/>
              </a:solidFill>
              <a:effectLst/>
              <a:uFillTx/>
              <a:latin typeface="Arial"/>
            </a:endParaRPr>
          </a:p>
          <a:p>
            <a:pPr>
              <a:lnSpc>
                <a:spcPct val="100000"/>
              </a:lnSpc>
              <a:spcBef>
                <a:spcPts val="57"/>
              </a:spcBef>
            </a:pPr>
            <a:endParaRPr lang="en-US" sz="1000" b="0" u="none" strike="noStrike">
              <a:solidFill>
                <a:srgbClr val="FFFFFF"/>
              </a:solidFill>
              <a:effectLst/>
              <a:uFillTx/>
              <a:latin typeface="Arial"/>
            </a:endParaRPr>
          </a:p>
          <a:p>
            <a:pPr>
              <a:lnSpc>
                <a:spcPct val="100000"/>
              </a:lnSpc>
              <a:spcBef>
                <a:spcPts val="57"/>
              </a:spcBef>
            </a:pPr>
            <a:r>
              <a:rPr lang="en-US" sz="1200" b="0" u="none" strike="noStrike">
                <a:solidFill>
                  <a:srgbClr val="FFB66C"/>
                </a:solidFill>
                <a:effectLst/>
                <a:uFillTx/>
                <a:latin typeface="Arial"/>
              </a:rPr>
              <a:t>This query runs much faster after adding the index:</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FFFF"/>
                </a:solidFill>
                <a:effectLst/>
                <a:uFillTx/>
                <a:latin typeface="Arial"/>
              </a:rPr>
              <a:t>SELECT *</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FFFF"/>
                </a:solidFill>
                <a:effectLst/>
                <a:uFillTx/>
                <a:latin typeface="Arial"/>
              </a:rPr>
              <a:t>FROM invoice</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FFFF"/>
                </a:solidFill>
                <a:effectLst/>
                <a:uFillTx/>
                <a:latin typeface="Arial"/>
              </a:rPr>
              <a:t>WHERE tags @&gt; ARRAY['overdue'];</a:t>
            </a:r>
            <a:endParaRPr lang="en-US" sz="1200" b="0" u="none" strike="noStrike">
              <a:solidFill>
                <a:srgbClr val="FFFFFF"/>
              </a:solidFill>
              <a:effectLst/>
              <a:uFillTx/>
              <a:latin typeface="Arial"/>
            </a:endParaRPr>
          </a:p>
        </p:txBody>
      </p:sp>
      <p:sp>
        <p:nvSpPr>
          <p:cNvPr id="807" name=""/>
          <p:cNvSpPr txBox="1"/>
          <p:nvPr/>
        </p:nvSpPr>
        <p:spPr>
          <a:xfrm>
            <a:off x="4800600" y="3287160"/>
            <a:ext cx="2979360" cy="1284840"/>
          </a:xfrm>
          <a:prstGeom prst="rect">
            <a:avLst/>
          </a:prstGeom>
          <a:noFill/>
          <a:ln w="0">
            <a:noFill/>
          </a:ln>
        </p:spPr>
        <p:txBody>
          <a:bodyPr lIns="90000" tIns="45000" rIns="90000" bIns="45000" anchor="t">
            <a:spAutoFit/>
          </a:bodyPr>
          <a:p>
            <a:r>
              <a:rPr lang="en-US" sz="1200" b="0" u="none" strike="noStrike">
                <a:solidFill>
                  <a:srgbClr val="FFB66C"/>
                </a:solidFill>
                <a:effectLst/>
                <a:uFillTx/>
                <a:latin typeface="Arial"/>
              </a:rPr>
              <a:t>We can also do stuff like this:</a:t>
            </a:r>
            <a:endParaRPr lang="en-US" sz="1200" b="0" u="none" strike="noStrike">
              <a:solidFill>
                <a:srgbClr val="FFFFFF"/>
              </a:solidFill>
              <a:effectLst/>
              <a:uFillTx/>
              <a:latin typeface="Arial"/>
            </a:endParaRPr>
          </a:p>
          <a:p>
            <a:r>
              <a:rPr lang="en-US" sz="1200" b="0" u="none" strike="noStrike">
                <a:solidFill>
                  <a:srgbClr val="FFFFFF"/>
                </a:solidFill>
                <a:effectLst/>
                <a:uFillTx/>
                <a:latin typeface="Arial"/>
              </a:rPr>
              <a:t>SELECT i.*, c.*</a:t>
            </a:r>
            <a:endParaRPr lang="en-US" sz="1200" b="0" u="none" strike="noStrike">
              <a:solidFill>
                <a:srgbClr val="FFFFFF"/>
              </a:solidFill>
              <a:effectLst/>
              <a:uFillTx/>
              <a:latin typeface="Arial"/>
            </a:endParaRPr>
          </a:p>
          <a:p>
            <a:r>
              <a:rPr lang="en-US" sz="1200" b="0" u="none" strike="noStrike">
                <a:solidFill>
                  <a:srgbClr val="FFFFFF"/>
                </a:solidFill>
                <a:effectLst/>
                <a:uFillTx/>
                <a:latin typeface="Arial"/>
              </a:rPr>
              <a:t>FROM invoice I</a:t>
            </a:r>
            <a:endParaRPr lang="en-US" sz="1200" b="0" u="none" strike="noStrike">
              <a:solidFill>
                <a:srgbClr val="FFFFFF"/>
              </a:solidFill>
              <a:effectLst/>
              <a:uFillTx/>
              <a:latin typeface="Arial"/>
            </a:endParaRPr>
          </a:p>
          <a:p>
            <a:r>
              <a:rPr lang="en-US" sz="1200" b="0" u="none" strike="noStrike">
                <a:solidFill>
                  <a:srgbClr val="FFFFFF"/>
                </a:solidFill>
                <a:effectLst/>
                <a:uFillTx/>
                <a:latin typeface="Arial"/>
              </a:rPr>
              <a:t>INNER JOIN customer c </a:t>
            </a:r>
            <a:endParaRPr lang="en-US" sz="1200" b="0" u="none" strike="noStrike">
              <a:solidFill>
                <a:srgbClr val="FFFFFF"/>
              </a:solidFill>
              <a:effectLst/>
              <a:uFillTx/>
              <a:latin typeface="Arial"/>
            </a:endParaRPr>
          </a:p>
          <a:p>
            <a:r>
              <a:rPr lang="en-US" sz="1200" b="0" u="none" strike="noStrike">
                <a:solidFill>
                  <a:srgbClr val="FFFFFF"/>
                </a:solidFill>
                <a:effectLst/>
                <a:uFillTx/>
                <a:latin typeface="Arial"/>
              </a:rPr>
              <a:t>ON c.customer_id = i.customer_id</a:t>
            </a:r>
            <a:endParaRPr lang="en-US" sz="1200" b="0" u="none" strike="noStrike">
              <a:solidFill>
                <a:srgbClr val="FFFFFF"/>
              </a:solidFill>
              <a:effectLst/>
              <a:uFillTx/>
              <a:latin typeface="Arial"/>
            </a:endParaRPr>
          </a:p>
          <a:p>
            <a:r>
              <a:rPr lang="en-US" sz="1200" b="0" u="none" strike="noStrike">
                <a:solidFill>
                  <a:srgbClr val="FFFFFF"/>
                </a:solidFill>
                <a:effectLst/>
                <a:uFillTx/>
                <a:latin typeface="Arial"/>
              </a:rPr>
              <a:t>WHERE i.tags @&gt; ARRAY['overdue'] </a:t>
            </a:r>
            <a:endParaRPr lang="en-US" sz="1200" b="0" u="none" strike="noStrike">
              <a:solidFill>
                <a:srgbClr val="FFFFFF"/>
              </a:solidFill>
              <a:effectLst/>
              <a:uFillTx/>
              <a:latin typeface="Arial"/>
            </a:endParaRPr>
          </a:p>
          <a:p>
            <a:r>
              <a:rPr lang="en-US" sz="1200" b="0" u="none" strike="noStrike">
                <a:solidFill>
                  <a:srgbClr val="FFFFFF"/>
                </a:solidFill>
                <a:effectLst/>
                <a:uFillTx/>
                <a:latin typeface="Arial"/>
              </a:rPr>
              <a:t>AND c.attributes @&gt; '{"region":"us"}';</a:t>
            </a:r>
            <a:endParaRPr lang="en-US" sz="12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
          <p:cNvSpPr txBox="1"/>
          <p:nvPr/>
        </p:nvSpPr>
        <p:spPr>
          <a:xfrm>
            <a:off x="1143000" y="1600200"/>
            <a:ext cx="6771960" cy="2324520"/>
          </a:xfrm>
          <a:prstGeom prst="rect">
            <a:avLst/>
          </a:prstGeom>
          <a:noFill/>
          <a:ln w="0">
            <a:noFill/>
          </a:ln>
        </p:spPr>
        <p:txBody>
          <a:bodyPr lIns="90000" tIns="45000" rIns="90000" bIns="45000" anchor="t">
            <a:spAutoFit/>
          </a:bodyPr>
          <a:p>
            <a:pPr>
              <a:lnSpc>
                <a:spcPct val="100000"/>
              </a:lnSpc>
              <a:spcBef>
                <a:spcPts val="340"/>
              </a:spcBef>
              <a:spcAft>
                <a:spcPts val="142"/>
              </a:spcAft>
            </a:pPr>
            <a:r>
              <a:rPr lang="en-US" sz="1200" b="0" u="none" strike="noStrike">
                <a:solidFill>
                  <a:srgbClr val="FFFFFF"/>
                </a:solidFill>
                <a:effectLst/>
                <a:uFillTx/>
                <a:latin typeface="Arial"/>
              </a:rPr>
              <a:t>CREATE INDEX idx_users_active</a:t>
            </a:r>
            <a:endParaRPr lang="en-US" sz="12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ON my_schema.users (created_at)</a:t>
            </a:r>
            <a:endParaRPr lang="en-US" sz="12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WHERE is_active = True;</a:t>
            </a:r>
            <a:endParaRPr lang="en-US" sz="1200" b="0" u="none" strike="noStrike">
              <a:solidFill>
                <a:srgbClr val="FFFFFF"/>
              </a:solidFill>
              <a:effectLst/>
              <a:uFillTx/>
              <a:latin typeface="Arial"/>
            </a:endParaRPr>
          </a:p>
          <a:p>
            <a:r>
              <a:rPr lang="en-US" sz="1200" b="0" u="none" strike="noStrike">
                <a:solidFill>
                  <a:srgbClr val="FFB66C"/>
                </a:solidFill>
                <a:effectLst/>
                <a:uFillTx/>
                <a:latin typeface="Arial"/>
              </a:rPr>
              <a:t>The below query will now be optimized and using our index. Note that you MUST use created_at and is_active:</a:t>
            </a:r>
            <a:endParaRPr lang="en-US" sz="1200" b="0" u="none" strike="noStrike">
              <a:solidFill>
                <a:srgbClr val="FFFFFF"/>
              </a:solidFill>
              <a:effectLst/>
              <a:uFillTx/>
              <a:latin typeface="Arial"/>
            </a:endParaRPr>
          </a:p>
          <a:p>
            <a:pPr>
              <a:lnSpc>
                <a:spcPct val="100000"/>
              </a:lnSpc>
              <a:spcBef>
                <a:spcPts val="340"/>
              </a:spcBef>
              <a:spcAft>
                <a:spcPts val="283"/>
              </a:spcAft>
            </a:pPr>
            <a:r>
              <a:rPr lang="en-US" sz="1200" b="0" u="none" strike="noStrike">
                <a:solidFill>
                  <a:srgbClr val="FFFFFF"/>
                </a:solidFill>
                <a:effectLst/>
                <a:uFillTx/>
                <a:latin typeface="Arial"/>
              </a:rPr>
              <a:t>SELECT * </a:t>
            </a:r>
            <a:endParaRPr lang="en-US" sz="1200" b="0" u="none" strike="noStrike">
              <a:solidFill>
                <a:srgbClr val="FFFFFF"/>
              </a:solidFill>
              <a:effectLst/>
              <a:uFillTx/>
              <a:latin typeface="Arial"/>
            </a:endParaRPr>
          </a:p>
          <a:p>
            <a:pPr>
              <a:lnSpc>
                <a:spcPct val="100000"/>
              </a:lnSpc>
              <a:spcBef>
                <a:spcPts val="340"/>
              </a:spcBef>
              <a:spcAft>
                <a:spcPts val="283"/>
              </a:spcAft>
            </a:pPr>
            <a:r>
              <a:rPr lang="en-US" sz="1200" b="0" u="none" strike="noStrike">
                <a:solidFill>
                  <a:srgbClr val="FFFFFF"/>
                </a:solidFill>
                <a:effectLst/>
                <a:uFillTx/>
                <a:latin typeface="Arial"/>
              </a:rPr>
              <a:t>FROM my_schema.users</a:t>
            </a:r>
            <a:endParaRPr lang="en-US" sz="1200" b="0" u="none" strike="noStrike">
              <a:solidFill>
                <a:srgbClr val="FFFFFF"/>
              </a:solidFill>
              <a:effectLst/>
              <a:uFillTx/>
              <a:latin typeface="Arial"/>
            </a:endParaRPr>
          </a:p>
          <a:p>
            <a:pPr>
              <a:lnSpc>
                <a:spcPct val="100000"/>
              </a:lnSpc>
              <a:spcBef>
                <a:spcPts val="340"/>
              </a:spcBef>
              <a:spcAft>
                <a:spcPts val="283"/>
              </a:spcAft>
            </a:pPr>
            <a:r>
              <a:rPr lang="en-US" sz="1200" b="0" u="none" strike="noStrike">
                <a:solidFill>
                  <a:srgbClr val="FFFFFF"/>
                </a:solidFill>
                <a:effectLst/>
                <a:uFillTx/>
                <a:latin typeface="Arial"/>
              </a:rPr>
              <a:t>WHERE is_active = True</a:t>
            </a:r>
            <a:endParaRPr lang="en-US" sz="1200" b="0" u="none" strike="noStrike">
              <a:solidFill>
                <a:srgbClr val="FFFFFF"/>
              </a:solidFill>
              <a:effectLst/>
              <a:uFillTx/>
              <a:latin typeface="Arial"/>
            </a:endParaRPr>
          </a:p>
          <a:p>
            <a:pPr>
              <a:lnSpc>
                <a:spcPct val="100000"/>
              </a:lnSpc>
              <a:spcBef>
                <a:spcPts val="340"/>
              </a:spcBef>
              <a:spcAft>
                <a:spcPts val="283"/>
              </a:spcAft>
            </a:pPr>
            <a:r>
              <a:rPr lang="en-US" sz="1200" b="0" u="none" strike="noStrike">
                <a:solidFill>
                  <a:srgbClr val="FFFFFF"/>
                </a:solidFill>
                <a:effectLst/>
                <a:uFillTx/>
                <a:latin typeface="Arial"/>
              </a:rPr>
              <a:t>ORDER BY created_at DESC;</a:t>
            </a:r>
            <a:endParaRPr lang="en-US" sz="1200" b="0" u="none" strike="noStrike">
              <a:solidFill>
                <a:srgbClr val="FFFFFF"/>
              </a:solidFill>
              <a:effectLst/>
              <a:uFillTx/>
              <a:latin typeface="Arial"/>
            </a:endParaRPr>
          </a:p>
        </p:txBody>
      </p:sp>
      <p:sp>
        <p:nvSpPr>
          <p:cNvPr id="809" name="Title 5"/>
          <p:cNvSpPr txBox="1"/>
          <p:nvPr/>
        </p:nvSpPr>
        <p:spPr>
          <a:xfrm>
            <a:off x="713160" y="359280"/>
            <a:ext cx="7736400" cy="572400"/>
          </a:xfrm>
          <a:prstGeom prst="rect">
            <a:avLst/>
          </a:prstGeom>
          <a:noFill/>
          <a:ln w="0">
            <a:noFill/>
          </a:ln>
        </p:spPr>
        <p:txBody>
          <a:bodyPr tIns="91440" bIns="91440" anchor="t">
            <a:noAutofit/>
          </a:bodyPr>
          <a:p>
            <a:pPr algn="ctr">
              <a:lnSpc>
                <a:spcPct val="100000"/>
              </a:lnSpc>
            </a:pPr>
            <a:r>
              <a:rPr lang="en-US" sz="3000" b="0" u="none" strike="noStrike">
                <a:solidFill>
                  <a:srgbClr val="FF8B7B"/>
                </a:solidFill>
                <a:effectLst/>
                <a:uFillTx/>
                <a:latin typeface="Hammersmith One"/>
              </a:rPr>
              <a:t>Partial Indexes</a:t>
            </a:r>
            <a:endParaRPr lang="en-US" sz="3000" b="0" u="none" strike="noStrike">
              <a:solidFill>
                <a:srgbClr val="FF8B7B"/>
              </a:solidFill>
              <a:effectLst/>
              <a:uFillTx/>
              <a:latin typeface="Hammersmith One"/>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Title 6"/>
          <p:cNvSpPr txBox="1"/>
          <p:nvPr/>
        </p:nvSpPr>
        <p:spPr>
          <a:xfrm>
            <a:off x="713160" y="359280"/>
            <a:ext cx="7736400" cy="572400"/>
          </a:xfrm>
          <a:prstGeom prst="rect">
            <a:avLst/>
          </a:prstGeom>
          <a:noFill/>
          <a:ln w="0">
            <a:noFill/>
          </a:ln>
        </p:spPr>
        <p:txBody>
          <a:bodyPr tIns="91440" bIns="91440" anchor="t">
            <a:noAutofit/>
          </a:bodyPr>
          <a:p>
            <a:pPr algn="ctr">
              <a:lnSpc>
                <a:spcPct val="100000"/>
              </a:lnSpc>
              <a:spcBef>
                <a:spcPts val="1191"/>
              </a:spcBef>
              <a:spcAft>
                <a:spcPts val="992"/>
              </a:spcAft>
            </a:pPr>
            <a:r>
              <a:rPr lang="en-US" sz="3000" b="1" u="none" strike="noStrike">
                <a:solidFill>
                  <a:srgbClr val="FF8B7B"/>
                </a:solidFill>
                <a:effectLst/>
                <a:uFillTx/>
                <a:latin typeface="Arial"/>
              </a:rPr>
              <a:t>GiST - Generalized Search Tree</a:t>
            </a:r>
            <a:endParaRPr lang="en-US" sz="3000" b="1" u="none" strike="noStrike">
              <a:solidFill>
                <a:srgbClr val="FF8B7B"/>
              </a:solidFill>
              <a:effectLst/>
              <a:uFillTx/>
              <a:latin typeface="Arial"/>
            </a:endParaRPr>
          </a:p>
        </p:txBody>
      </p:sp>
      <p:sp>
        <p:nvSpPr>
          <p:cNvPr id="811" name=""/>
          <p:cNvSpPr txBox="1"/>
          <p:nvPr/>
        </p:nvSpPr>
        <p:spPr>
          <a:xfrm>
            <a:off x="1828800" y="1143000"/>
            <a:ext cx="5486400" cy="1143000"/>
          </a:xfrm>
          <a:prstGeom prst="rect">
            <a:avLst/>
          </a:prstGeom>
          <a:noFill/>
          <a:ln w="0">
            <a:noFill/>
          </a:ln>
        </p:spPr>
        <p:txBody>
          <a:bodyPr lIns="90000" tIns="45000" rIns="90000" bIns="45000" anchor="t">
            <a:spAutoFit/>
          </a:bodyPr>
          <a:p>
            <a:r>
              <a:rPr lang="en-US" sz="1800" b="0" u="none" strike="noStrike">
                <a:solidFill>
                  <a:srgbClr val="FFFFFF"/>
                </a:solidFill>
                <a:effectLst/>
                <a:uFillTx/>
                <a:latin typeface="Arial"/>
              </a:rPr>
              <a:t>Good for ranges/overlapping data. </a:t>
            </a:r>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i.e. timeranges </a:t>
            </a:r>
            <a:endParaRPr lang="en-US" sz="1800" b="0" u="none" strike="noStrike">
              <a:solidFill>
                <a:srgbClr val="FFFFFF"/>
              </a:solidFill>
              <a:effectLst/>
              <a:uFillTx/>
              <a:latin typeface="Arial"/>
            </a:endParaRP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Works well with geospatial data. </a:t>
            </a:r>
            <a:endParaRPr lang="en-US" sz="18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
          <p:cNvSpPr txBox="1"/>
          <p:nvPr/>
        </p:nvSpPr>
        <p:spPr>
          <a:xfrm>
            <a:off x="89640" y="1409760"/>
            <a:ext cx="8991720" cy="2365560"/>
          </a:xfrm>
          <a:prstGeom prst="rect">
            <a:avLst/>
          </a:prstGeom>
          <a:noFill/>
          <a:ln w="0">
            <a:noFill/>
          </a:ln>
        </p:spPr>
        <p:txBody>
          <a:bodyPr lIns="90000" tIns="45000" rIns="90000" bIns="45000" anchor="t" anchorCtr="1">
            <a:spAutoFit/>
          </a:bodyPr>
          <a:p>
            <a:pPr algn="ctr">
              <a:lnSpc>
                <a:spcPct val="100000"/>
              </a:lnSpc>
              <a:spcBef>
                <a:spcPts val="624"/>
              </a:spcBef>
              <a:spcAft>
                <a:spcPts val="425"/>
              </a:spcAft>
            </a:pPr>
            <a:r>
              <a:rPr lang="en-US" sz="1000" b="0" u="none" strike="noStrike">
                <a:solidFill>
                  <a:srgbClr val="FFB66C"/>
                </a:solidFill>
                <a:effectLst/>
                <a:uFillTx/>
                <a:latin typeface="Arial"/>
              </a:rPr>
              <a:t>DISTINCT removes duplicate rows from a result set.</a:t>
            </a:r>
            <a:endParaRPr lang="en-US" sz="1000" b="0" u="none" strike="noStrike">
              <a:solidFill>
                <a:srgbClr val="FFFFFF"/>
              </a:solidFill>
              <a:effectLst/>
              <a:uFillTx/>
              <a:latin typeface="Arial"/>
            </a:endParaRPr>
          </a:p>
          <a:p>
            <a:pPr algn="ctr">
              <a:lnSpc>
                <a:spcPct val="100000"/>
              </a:lnSpc>
              <a:spcBef>
                <a:spcPts val="624"/>
              </a:spcBef>
              <a:spcAft>
                <a:spcPts val="425"/>
              </a:spcAft>
            </a:pPr>
            <a:r>
              <a:rPr lang="en-US" sz="1000" b="0" u="none" strike="noStrike">
                <a:solidFill>
                  <a:srgbClr val="FFFFFF"/>
                </a:solidFill>
                <a:effectLst/>
                <a:uFillTx/>
                <a:latin typeface="Arial"/>
              </a:rPr>
              <a:t>SELECT DISTINCT country FROM customer;</a:t>
            </a:r>
            <a:endParaRPr lang="en-US" sz="1000" b="0" u="none" strike="noStrike">
              <a:solidFill>
                <a:srgbClr val="FFFFFF"/>
              </a:solidFill>
              <a:effectLst/>
              <a:uFillTx/>
              <a:latin typeface="Arial"/>
            </a:endParaRPr>
          </a:p>
          <a:p>
            <a:pPr algn="ctr">
              <a:lnSpc>
                <a:spcPct val="100000"/>
              </a:lnSpc>
              <a:spcBef>
                <a:spcPts val="624"/>
              </a:spcBef>
              <a:spcAft>
                <a:spcPts val="425"/>
              </a:spcAft>
            </a:pPr>
            <a:r>
              <a:rPr lang="en-US" sz="1000" b="0" u="none" strike="noStrike">
                <a:solidFill>
                  <a:srgbClr val="FFB66C"/>
                </a:solidFill>
                <a:effectLst/>
                <a:uFillTx/>
                <a:latin typeface="Arial"/>
              </a:rPr>
              <a:t>You can use on multiple columns:</a:t>
            </a:r>
            <a:endParaRPr lang="en-US" sz="1000" b="0" u="none" strike="noStrike">
              <a:solidFill>
                <a:srgbClr val="FFFFFF"/>
              </a:solidFill>
              <a:effectLst/>
              <a:uFillTx/>
              <a:latin typeface="Arial"/>
            </a:endParaRPr>
          </a:p>
          <a:p>
            <a:pPr algn="ctr">
              <a:lnSpc>
                <a:spcPct val="100000"/>
              </a:lnSpc>
              <a:spcBef>
                <a:spcPts val="624"/>
              </a:spcBef>
              <a:spcAft>
                <a:spcPts val="425"/>
              </a:spcAft>
            </a:pPr>
            <a:r>
              <a:rPr lang="en-US" sz="1000" b="0" u="none" strike="noStrike">
                <a:solidFill>
                  <a:srgbClr val="FFFFFF"/>
                </a:solidFill>
                <a:effectLst/>
                <a:uFillTx/>
                <a:latin typeface="Arial"/>
              </a:rPr>
              <a:t>SELECT DISTINCT country, city FROM customer;</a:t>
            </a:r>
            <a:endParaRPr lang="en-US" sz="1000" b="0" u="none" strike="noStrike">
              <a:solidFill>
                <a:srgbClr val="FFFFFF"/>
              </a:solidFill>
              <a:effectLst/>
              <a:uFillTx/>
              <a:latin typeface="Arial"/>
            </a:endParaRPr>
          </a:p>
          <a:p>
            <a:pPr algn="ctr">
              <a:lnSpc>
                <a:spcPct val="100000"/>
              </a:lnSpc>
              <a:spcBef>
                <a:spcPts val="340"/>
              </a:spcBef>
              <a:spcAft>
                <a:spcPts val="142"/>
              </a:spcAft>
            </a:pPr>
            <a:r>
              <a:rPr lang="en-US" sz="1000" b="0" u="none" strike="noStrike">
                <a:solidFill>
                  <a:srgbClr val="FFB66C"/>
                </a:solidFill>
                <a:effectLst/>
                <a:uFillTx/>
                <a:latin typeface="Arial"/>
                <a:ea typeface="Noto Sans CJK SC"/>
              </a:rPr>
              <a:t>UNION and UNION ALL</a:t>
            </a:r>
            <a:r>
              <a:rPr lang="en-US" sz="1000" b="0" u="none" strike="noStrike">
                <a:solidFill>
                  <a:srgbClr val="FFB66C"/>
                </a:solidFill>
                <a:effectLst/>
                <a:uFillTx/>
                <a:latin typeface="Arial"/>
              </a:rPr>
              <a:t> combine results from multiple select statements into one result set:</a:t>
            </a:r>
            <a:endParaRPr lang="en-US" sz="1000" b="0" u="none" strike="noStrike">
              <a:solidFill>
                <a:srgbClr val="FFFFFF"/>
              </a:solidFill>
              <a:effectLst/>
              <a:uFillTx/>
              <a:latin typeface="Arial"/>
            </a:endParaRPr>
          </a:p>
          <a:p>
            <a:pPr algn="ctr">
              <a:lnSpc>
                <a:spcPct val="100000"/>
              </a:lnSpc>
              <a:spcBef>
                <a:spcPts val="340"/>
              </a:spcBef>
              <a:spcAft>
                <a:spcPts val="142"/>
              </a:spcAft>
            </a:pPr>
            <a:r>
              <a:rPr lang="en-US" sz="1000" b="0" u="none" strike="noStrike">
                <a:solidFill>
                  <a:srgbClr val="FFB66C"/>
                </a:solidFill>
                <a:effectLst/>
                <a:uFillTx/>
                <a:latin typeface="Arial"/>
              </a:rPr>
              <a:t>UNION - combines results and removes duplicates </a:t>
            </a:r>
            <a:endParaRPr lang="en-US" sz="1000" b="0" u="none" strike="noStrike">
              <a:solidFill>
                <a:srgbClr val="FFFFFF"/>
              </a:solidFill>
              <a:effectLst/>
              <a:uFillTx/>
              <a:latin typeface="Arial"/>
            </a:endParaRPr>
          </a:p>
          <a:p>
            <a:pPr algn="ctr">
              <a:lnSpc>
                <a:spcPct val="100000"/>
              </a:lnSpc>
              <a:spcBef>
                <a:spcPts val="340"/>
              </a:spcBef>
              <a:spcAft>
                <a:spcPts val="142"/>
              </a:spcAft>
            </a:pPr>
            <a:r>
              <a:rPr lang="en-US" sz="1000" b="0" u="none" strike="noStrike">
                <a:solidFill>
                  <a:srgbClr val="FFB66C"/>
                </a:solidFill>
                <a:effectLst/>
                <a:uFillTx/>
                <a:latin typeface="Arial"/>
              </a:rPr>
              <a:t>UNION ALL - combines results and keeps duplicates</a:t>
            </a:r>
            <a:endParaRPr lang="en-US" sz="1000" b="0" u="none" strike="noStrike">
              <a:solidFill>
                <a:srgbClr val="FFFFFF"/>
              </a:solidFill>
              <a:effectLst/>
              <a:uFillTx/>
              <a:latin typeface="Arial"/>
            </a:endParaRPr>
          </a:p>
          <a:p>
            <a:pPr algn="ctr">
              <a:lnSpc>
                <a:spcPct val="100000"/>
              </a:lnSpc>
              <a:spcBef>
                <a:spcPts val="340"/>
              </a:spcBef>
              <a:spcAft>
                <a:spcPts val="142"/>
              </a:spcAft>
            </a:pPr>
            <a:r>
              <a:rPr lang="en-US" sz="1000" b="0" u="none" strike="noStrike">
                <a:solidFill>
                  <a:srgbClr val="FFB66C"/>
                </a:solidFill>
                <a:effectLst/>
                <a:uFillTx/>
                <a:latin typeface="Arial"/>
              </a:rPr>
              <a:t># of columns and datatypes must be a match!</a:t>
            </a:r>
            <a:endParaRPr lang="en-US" sz="1000" b="0" u="none" strike="noStrike">
              <a:solidFill>
                <a:srgbClr val="FFFFFF"/>
              </a:solidFill>
              <a:effectLst/>
              <a:uFillTx/>
              <a:latin typeface="Arial"/>
            </a:endParaRPr>
          </a:p>
          <a:p>
            <a:pPr algn="ctr">
              <a:lnSpc>
                <a:spcPct val="100000"/>
              </a:lnSpc>
              <a:spcBef>
                <a:spcPts val="57"/>
              </a:spcBef>
            </a:pPr>
            <a:endParaRPr lang="en-US" sz="1000" b="0" u="none" strike="noStrike">
              <a:solidFill>
                <a:srgbClr val="FFFFFF"/>
              </a:solidFill>
              <a:effectLst/>
              <a:uFillTx/>
              <a:latin typeface="Arial"/>
            </a:endParaRPr>
          </a:p>
          <a:p>
            <a:endParaRPr lang="en-US" sz="1000" b="0" u="none" strike="noStrike">
              <a:solidFill>
                <a:srgbClr val="FFFFFF"/>
              </a:solidFill>
              <a:effectLst/>
              <a:uFillTx/>
              <a:latin typeface="Arial"/>
            </a:endParaRPr>
          </a:p>
        </p:txBody>
      </p:sp>
      <p:sp>
        <p:nvSpPr>
          <p:cNvPr id="813" name="Title 7"/>
          <p:cNvSpPr txBox="1"/>
          <p:nvPr/>
        </p:nvSpPr>
        <p:spPr>
          <a:xfrm>
            <a:off x="713160" y="359280"/>
            <a:ext cx="7736400" cy="572400"/>
          </a:xfrm>
          <a:prstGeom prst="rect">
            <a:avLst/>
          </a:prstGeom>
          <a:noFill/>
          <a:ln w="0">
            <a:noFill/>
          </a:ln>
        </p:spPr>
        <p:txBody>
          <a:bodyPr tIns="91440" bIns="91440" anchor="t">
            <a:noAutofit/>
          </a:bodyPr>
          <a:p>
            <a:pPr algn="ctr">
              <a:lnSpc>
                <a:spcPct val="100000"/>
              </a:lnSpc>
              <a:spcBef>
                <a:spcPts val="1191"/>
              </a:spcBef>
              <a:spcAft>
                <a:spcPts val="992"/>
              </a:spcAft>
            </a:pPr>
            <a:r>
              <a:rPr lang="en-US" sz="3000" b="1" u="none" strike="noStrike">
                <a:solidFill>
                  <a:srgbClr val="FF8B7B"/>
                </a:solidFill>
                <a:effectLst/>
                <a:uFillTx/>
                <a:latin typeface="Arial"/>
              </a:rPr>
              <a:t>DISTINCT, UNION, UNION ALL</a:t>
            </a:r>
            <a:endParaRPr lang="en-US" sz="3000" b="1" u="none" strike="noStrike">
              <a:solidFill>
                <a:srgbClr val="FF8B7B"/>
              </a:solidFill>
              <a:effectLst/>
              <a:uFillTx/>
              <a:latin typeface="Arial"/>
            </a:endParaRPr>
          </a:p>
        </p:txBody>
      </p:sp>
      <p:sp>
        <p:nvSpPr>
          <p:cNvPr id="814" name=""/>
          <p:cNvSpPr txBox="1"/>
          <p:nvPr/>
        </p:nvSpPr>
        <p:spPr>
          <a:xfrm>
            <a:off x="1600200" y="3429000"/>
            <a:ext cx="2743200" cy="1261080"/>
          </a:xfrm>
          <a:prstGeom prst="rect">
            <a:avLst/>
          </a:prstGeom>
          <a:noFill/>
          <a:ln w="0">
            <a:noFill/>
          </a:ln>
        </p:spPr>
        <p:txBody>
          <a:bodyPr lIns="90000" tIns="45000" rIns="90000" bIns="45000" anchor="t">
            <a:spAutoFit/>
          </a:bodyPr>
          <a:p>
            <a:pPr algn="ctr">
              <a:lnSpc>
                <a:spcPct val="100000"/>
              </a:lnSpc>
              <a:spcBef>
                <a:spcPts val="57"/>
              </a:spcBef>
            </a:pPr>
            <a:r>
              <a:rPr lang="en-US" sz="1000" b="0" u="none" strike="noStrike">
                <a:solidFill>
                  <a:srgbClr val="FFB66C"/>
                </a:solidFill>
                <a:effectLst/>
                <a:uFillTx/>
                <a:latin typeface="Arial"/>
                <a:ea typeface="Noto Sans CJK SC"/>
              </a:rPr>
              <a:t>Merges the results, removes duplicate rows, like DISTINCT would do, but for both tables at once:</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SELECT country </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FROM customer</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UNION</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SELECT billing_country </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FROM invoice;</a:t>
            </a:r>
            <a:endParaRPr lang="en-US" sz="1000" b="0" u="none" strike="noStrike">
              <a:solidFill>
                <a:srgbClr val="FFFFFF"/>
              </a:solidFill>
              <a:effectLst/>
              <a:uFillTx/>
              <a:latin typeface="Arial"/>
            </a:endParaRPr>
          </a:p>
        </p:txBody>
      </p:sp>
      <p:sp>
        <p:nvSpPr>
          <p:cNvPr id="815" name=""/>
          <p:cNvSpPr txBox="1"/>
          <p:nvPr/>
        </p:nvSpPr>
        <p:spPr>
          <a:xfrm>
            <a:off x="4572000" y="3413520"/>
            <a:ext cx="3200400" cy="1387080"/>
          </a:xfrm>
          <a:prstGeom prst="rect">
            <a:avLst/>
          </a:prstGeom>
          <a:noFill/>
          <a:ln w="0">
            <a:noFill/>
          </a:ln>
        </p:spPr>
        <p:txBody>
          <a:bodyPr lIns="90000" tIns="45000" rIns="90000" bIns="45000" anchor="t">
            <a:spAutoFit/>
          </a:bodyPr>
          <a:p>
            <a:pPr>
              <a:lnSpc>
                <a:spcPct val="100000"/>
              </a:lnSpc>
              <a:spcBef>
                <a:spcPts val="1191"/>
              </a:spcBef>
              <a:spcAft>
                <a:spcPts val="992"/>
              </a:spcAft>
            </a:pPr>
            <a:r>
              <a:rPr lang="en-US" sz="1000" b="0" u="none" strike="noStrike">
                <a:solidFill>
                  <a:srgbClr val="FFB66C"/>
                </a:solidFill>
                <a:effectLst/>
                <a:uFillTx/>
                <a:latin typeface="Arial"/>
              </a:rPr>
              <a:t>Merges the results and KEEPS ALL ROWS. UNION ALL runs faster because it doesn't have to remove duplicates:</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rPr>
              <a:t>SELECT country </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rPr>
              <a:t>FROM customer</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rPr>
              <a:t>UNION ALL</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rPr>
              <a:t>SELECT billing_country </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rPr>
              <a:t>FROM invoice;</a:t>
            </a:r>
            <a:endParaRPr lang="en-US" sz="10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Database Setup for Development</a:t>
            </a:r>
            <a:endParaRPr lang="en-US" sz="3000" b="0" u="none" strike="noStrike">
              <a:solidFill>
                <a:srgbClr val="000000"/>
              </a:solidFill>
              <a:effectLst/>
              <a:uFillTx/>
              <a:latin typeface="Arial"/>
            </a:endParaRPr>
          </a:p>
        </p:txBody>
      </p:sp>
      <p:sp>
        <p:nvSpPr>
          <p:cNvPr id="388" name="TextBox 2"/>
          <p:cNvSpPr/>
          <p:nvPr/>
        </p:nvSpPr>
        <p:spPr>
          <a:xfrm>
            <a:off x="446760" y="1042920"/>
            <a:ext cx="4881240" cy="1991160"/>
          </a:xfrm>
          <a:prstGeom prst="rect">
            <a:avLst/>
          </a:prstGeom>
          <a:noFill/>
          <a:ln w="0">
            <a:noFill/>
          </a:ln>
        </p:spPr>
        <p:style>
          <a:lnRef idx="0"/>
          <a:fillRef idx="0"/>
          <a:effectRef idx="0"/>
          <a:fontRef idx="minor"/>
        </p:style>
        <p:txBody>
          <a:bodyPr wrap="none" lIns="90000" tIns="45000" rIns="90000" bIns="45000" anchor="t">
            <a:spAutoFit/>
          </a:bodyPr>
          <a:p>
            <a:pPr>
              <a:lnSpc>
                <a:spcPct val="150000"/>
              </a:lnSpc>
            </a:pPr>
            <a:r>
              <a:rPr lang="en-US" sz="1400" b="0" u="none" strike="noStrike">
                <a:solidFill>
                  <a:schemeClr val="lt1"/>
                </a:solidFill>
                <a:effectLst/>
                <a:uFillTx/>
                <a:latin typeface="Arial"/>
                <a:ea typeface="Arial"/>
              </a:rPr>
              <a:t>docker run –e “Accept_EULA=Y”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a:t>
            </a:r>
            <a:r>
              <a:rPr lang="en-US" sz="1400" b="0" u="none" strike="noStrike">
                <a:solidFill>
                  <a:schemeClr val="lt1"/>
                </a:solidFill>
                <a:effectLst/>
                <a:uFillTx/>
                <a:latin typeface="Arial"/>
                <a:ea typeface="Arial"/>
              </a:rPr>
              <a:t>–e “MSSQL_SA_PASSWORD=Password123!”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a:t>
            </a:r>
            <a:r>
              <a:rPr lang="en-US" sz="1400" b="0" u="none" strike="noStrike">
                <a:solidFill>
                  <a:schemeClr val="lt1"/>
                </a:solidFill>
                <a:effectLst/>
                <a:uFillTx/>
                <a:latin typeface="Arial"/>
                <a:ea typeface="Arial"/>
              </a:rPr>
              <a:t>–e “MSSQL_PID=Express”</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a:t>
            </a:r>
            <a:r>
              <a:rPr lang="en-US" sz="1400" b="0" u="none" strike="noStrike">
                <a:solidFill>
                  <a:schemeClr val="lt1"/>
                </a:solidFill>
                <a:effectLst/>
                <a:uFillTx/>
                <a:latin typeface="Arial"/>
                <a:ea typeface="Arial"/>
              </a:rPr>
              <a:t>-p 1433:1433</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a:t>
            </a:r>
            <a:r>
              <a:rPr lang="en-US" sz="1400" b="0" u="none" strike="noStrike">
                <a:solidFill>
                  <a:schemeClr val="lt1"/>
                </a:solidFill>
                <a:effectLst/>
                <a:uFillTx/>
                <a:latin typeface="Arial"/>
                <a:ea typeface="Arial"/>
              </a:rPr>
              <a:t>-d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a:t>
            </a:r>
            <a:r>
              <a:rPr lang="en-US" sz="1400" b="0" u="none" strike="noStrike">
                <a:solidFill>
                  <a:schemeClr val="lt1"/>
                </a:solidFill>
                <a:effectLst/>
                <a:uFillTx/>
                <a:latin typeface="Arial"/>
                <a:ea typeface="Arial"/>
              </a:rPr>
              <a:t>mcr.Microsoft.com/mssql/server:2022-latest</a:t>
            </a:r>
            <a:endParaRPr lang="en-US" sz="1400" b="0" u="none" strike="noStrike">
              <a:solidFill>
                <a:srgbClr val="FFFFFF"/>
              </a:solidFill>
              <a:effectLst/>
              <a:uFillTx/>
              <a:latin typeface="Arial"/>
            </a:endParaRPr>
          </a:p>
        </p:txBody>
      </p:sp>
      <p:cxnSp>
        <p:nvCxnSpPr>
          <p:cNvPr id="389" name="Straight Arrow Connector 4"/>
          <p:cNvCxnSpPr/>
          <p:nvPr/>
        </p:nvCxnSpPr>
        <p:spPr>
          <a:xfrm>
            <a:off x="7070400" y="1447200"/>
            <a:ext cx="914760" cy="914760"/>
          </a:xfrm>
          <a:prstGeom prst="straightConnector1">
            <a:avLst/>
          </a:prstGeom>
          <a:ln>
            <a:solidFill>
              <a:srgbClr val="57496D"/>
            </a:solidFill>
            <a:round/>
            <a:tailEnd len="med" type="triangle" w="med"/>
          </a:ln>
        </p:spPr>
      </p:cxnSp>
      <p:sp>
        <p:nvSpPr>
          <p:cNvPr id="390" name="Arrow: Right 5"/>
          <p:cNvSpPr/>
          <p:nvPr/>
        </p:nvSpPr>
        <p:spPr>
          <a:xfrm flipH="1">
            <a:off x="5202000" y="14338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p>
            <a:endParaRPr lang="en-US" sz="1400" b="0" u="none" strike="noStrike">
              <a:solidFill>
                <a:schemeClr val="lt1"/>
              </a:solidFill>
              <a:effectLst/>
              <a:uFillTx/>
              <a:latin typeface="Arial"/>
            </a:endParaRPr>
          </a:p>
        </p:txBody>
      </p:sp>
      <p:sp>
        <p:nvSpPr>
          <p:cNvPr id="391" name="Arrow: Right 8"/>
          <p:cNvSpPr/>
          <p:nvPr/>
        </p:nvSpPr>
        <p:spPr>
          <a:xfrm flipH="1">
            <a:off x="5123880" y="209556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p>
            <a:endParaRPr lang="en-US" sz="1400" b="0" u="none" strike="noStrike">
              <a:solidFill>
                <a:schemeClr val="lt1"/>
              </a:solidFill>
              <a:effectLst/>
              <a:uFillTx/>
              <a:latin typeface="Arial"/>
            </a:endParaRPr>
          </a:p>
        </p:txBody>
      </p:sp>
      <p:sp>
        <p:nvSpPr>
          <p:cNvPr id="392" name="Arrow: Right 9"/>
          <p:cNvSpPr/>
          <p:nvPr/>
        </p:nvSpPr>
        <p:spPr>
          <a:xfrm flipH="1">
            <a:off x="5123880" y="23896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p>
            <a:endParaRPr lang="en-US" sz="1400" b="0" u="none" strike="noStrike">
              <a:solidFill>
                <a:schemeClr val="lt1"/>
              </a:solidFill>
              <a:effectLst/>
              <a:uFillTx/>
              <a:latin typeface="Arial"/>
            </a:endParaRPr>
          </a:p>
        </p:txBody>
      </p:sp>
      <p:sp>
        <p:nvSpPr>
          <p:cNvPr id="393" name="TextBox 10"/>
          <p:cNvSpPr/>
          <p:nvPr/>
        </p:nvSpPr>
        <p:spPr>
          <a:xfrm>
            <a:off x="5640840" y="1398960"/>
            <a:ext cx="234360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Sets environment variables</a:t>
            </a:r>
            <a:endParaRPr lang="en-US" sz="1400" b="0" u="none" strike="noStrike">
              <a:solidFill>
                <a:srgbClr val="FFFFFF"/>
              </a:solidFill>
              <a:effectLst/>
              <a:uFillTx/>
              <a:latin typeface="Arial"/>
            </a:endParaRPr>
          </a:p>
        </p:txBody>
      </p:sp>
      <p:sp>
        <p:nvSpPr>
          <p:cNvPr id="394" name="TextBox 11"/>
          <p:cNvSpPr/>
          <p:nvPr/>
        </p:nvSpPr>
        <p:spPr>
          <a:xfrm>
            <a:off x="5527800" y="2044080"/>
            <a:ext cx="272988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Determines the ports to be used</a:t>
            </a:r>
            <a:endParaRPr lang="en-US" sz="1400" b="0" u="none" strike="noStrike">
              <a:solidFill>
                <a:srgbClr val="FFFFFF"/>
              </a:solidFill>
              <a:effectLst/>
              <a:uFillTx/>
              <a:latin typeface="Arial"/>
            </a:endParaRPr>
          </a:p>
        </p:txBody>
      </p:sp>
      <p:sp>
        <p:nvSpPr>
          <p:cNvPr id="395" name="TextBox 12"/>
          <p:cNvSpPr/>
          <p:nvPr/>
        </p:nvSpPr>
        <p:spPr>
          <a:xfrm>
            <a:off x="5522040" y="2351880"/>
            <a:ext cx="3239640" cy="307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Container starts in the background</a:t>
            </a:r>
            <a:endParaRPr lang="en-US" sz="1400" b="0" u="none" strike="noStrike">
              <a:solidFill>
                <a:srgbClr val="FFFFFF"/>
              </a:solidFill>
              <a:effectLst/>
              <a:uFillTx/>
              <a:latin typeface="Arial"/>
            </a:endParaRPr>
          </a:p>
        </p:txBody>
      </p:sp>
      <p:sp>
        <p:nvSpPr>
          <p:cNvPr id="396" name="Arrow: Right 13"/>
          <p:cNvSpPr/>
          <p:nvPr/>
        </p:nvSpPr>
        <p:spPr>
          <a:xfrm flipH="1">
            <a:off x="5123880" y="27352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p>
            <a:endParaRPr lang="en-US" sz="1400" b="0" u="none" strike="noStrike">
              <a:solidFill>
                <a:schemeClr val="lt1"/>
              </a:solidFill>
              <a:effectLst/>
              <a:uFillTx/>
              <a:latin typeface="Arial"/>
            </a:endParaRPr>
          </a:p>
        </p:txBody>
      </p:sp>
      <p:sp>
        <p:nvSpPr>
          <p:cNvPr id="397" name="TextBox 14"/>
          <p:cNvSpPr/>
          <p:nvPr/>
        </p:nvSpPr>
        <p:spPr>
          <a:xfrm>
            <a:off x="5605920" y="2699280"/>
            <a:ext cx="235152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chemeClr val="lt1"/>
                </a:solidFill>
                <a:effectLst/>
                <a:uFillTx/>
                <a:latin typeface="Arial"/>
                <a:ea typeface="Arial"/>
              </a:rPr>
              <a:t>The container image to use</a:t>
            </a:r>
            <a:endParaRPr lang="en-US" sz="1400" b="0" u="none" strike="noStrike">
              <a:solidFill>
                <a:srgbClr val="FFFFFF"/>
              </a:solidFill>
              <a:effectLst/>
              <a:uFillTx/>
              <a:latin typeface="Arial"/>
            </a:endParaRPr>
          </a:p>
        </p:txBody>
      </p:sp>
      <p:pic>
        <p:nvPicPr>
          <p:cNvPr id="398" name="Picture 20"/>
          <p:cNvPicPr/>
          <p:nvPr/>
        </p:nvPicPr>
        <p:blipFill>
          <a:blip r:embed="rId1"/>
          <a:stretch/>
        </p:blipFill>
        <p:spPr>
          <a:xfrm>
            <a:off x="850680" y="3385800"/>
            <a:ext cx="7442280" cy="1332720"/>
          </a:xfrm>
          <a:prstGeom prst="rect">
            <a:avLst/>
          </a:prstGeom>
          <a:noFill/>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
          <p:cNvSpPr txBox="1"/>
          <p:nvPr/>
        </p:nvSpPr>
        <p:spPr>
          <a:xfrm>
            <a:off x="685800" y="2286000"/>
            <a:ext cx="3886200" cy="2743200"/>
          </a:xfrm>
          <a:prstGeom prst="rect">
            <a:avLst/>
          </a:prstGeom>
          <a:noFill/>
          <a:ln w="0">
            <a:noFill/>
          </a:ln>
        </p:spPr>
        <p:txBody>
          <a:bodyPr lIns="90000" tIns="45000" rIns="90000" bIns="45000" anchor="t">
            <a:spAutoFit/>
          </a:bodyPr>
          <a:p>
            <a:pPr>
              <a:lnSpc>
                <a:spcPct val="100000"/>
              </a:lnSpc>
              <a:spcBef>
                <a:spcPts val="57"/>
              </a:spcBef>
            </a:pPr>
            <a:r>
              <a:rPr lang="en-US" sz="1300" b="0" u="none" strike="noStrike">
                <a:solidFill>
                  <a:srgbClr val="FFFFFF"/>
                </a:solidFill>
                <a:effectLst/>
                <a:uFillTx/>
                <a:latin typeface="Arial"/>
              </a:rPr>
              <a:t>SELECT total AS transaction_amount,</a:t>
            </a:r>
            <a:endParaRPr lang="en-US" sz="1300" b="0" u="none" strike="noStrike">
              <a:solidFill>
                <a:srgbClr val="FFFFFF"/>
              </a:solidFill>
              <a:effectLst/>
              <a:uFillTx/>
              <a:latin typeface="Arial"/>
            </a:endParaRPr>
          </a:p>
          <a:p>
            <a:pPr>
              <a:lnSpc>
                <a:spcPct val="100000"/>
              </a:lnSpc>
              <a:spcBef>
                <a:spcPts val="57"/>
              </a:spcBef>
            </a:pPr>
            <a:r>
              <a:rPr lang="en-US" sz="1300" b="0" u="none" strike="noStrike">
                <a:solidFill>
                  <a:srgbClr val="FFFFFF"/>
                </a:solidFill>
                <a:effectLst/>
                <a:uFillTx/>
                <a:latin typeface="Arial"/>
              </a:rPr>
              <a:t>'Invoice' AS source,</a:t>
            </a:r>
            <a:endParaRPr lang="en-US" sz="1300" b="0" u="none" strike="noStrike">
              <a:solidFill>
                <a:srgbClr val="FFFFFF"/>
              </a:solidFill>
              <a:effectLst/>
              <a:uFillTx/>
              <a:latin typeface="Arial"/>
            </a:endParaRPr>
          </a:p>
          <a:p>
            <a:pPr>
              <a:lnSpc>
                <a:spcPct val="100000"/>
              </a:lnSpc>
              <a:spcBef>
                <a:spcPts val="57"/>
              </a:spcBef>
            </a:pPr>
            <a:r>
              <a:rPr lang="en-US" sz="1300" b="0" u="none" strike="noStrike">
                <a:solidFill>
                  <a:srgbClr val="FFFFFF"/>
                </a:solidFill>
                <a:effectLst/>
                <a:uFillTx/>
                <a:latin typeface="Arial"/>
              </a:rPr>
              <a:t>invoice_id AS transaction_id</a:t>
            </a:r>
            <a:endParaRPr lang="en-US" sz="1300" b="0" u="none" strike="noStrike">
              <a:solidFill>
                <a:srgbClr val="FFFFFF"/>
              </a:solidFill>
              <a:effectLst/>
              <a:uFillTx/>
              <a:latin typeface="Arial"/>
            </a:endParaRPr>
          </a:p>
          <a:p>
            <a:pPr>
              <a:lnSpc>
                <a:spcPct val="100000"/>
              </a:lnSpc>
              <a:spcBef>
                <a:spcPts val="57"/>
              </a:spcBef>
            </a:pPr>
            <a:r>
              <a:rPr lang="en-US" sz="1300" b="0" u="none" strike="noStrike">
                <a:solidFill>
                  <a:srgbClr val="FFFFFF"/>
                </a:solidFill>
                <a:effectLst/>
                <a:uFillTx/>
                <a:latin typeface="Arial"/>
              </a:rPr>
              <a:t>FROM invoice</a:t>
            </a:r>
            <a:endParaRPr lang="en-US" sz="1300" b="0" u="none" strike="noStrike">
              <a:solidFill>
                <a:srgbClr val="FFFFFF"/>
              </a:solidFill>
              <a:effectLst/>
              <a:uFillTx/>
              <a:latin typeface="Arial"/>
            </a:endParaRPr>
          </a:p>
          <a:p>
            <a:pPr>
              <a:lnSpc>
                <a:spcPct val="100000"/>
              </a:lnSpc>
              <a:spcBef>
                <a:spcPts val="57"/>
              </a:spcBef>
            </a:pPr>
            <a:r>
              <a:rPr lang="en-US" sz="1300" b="0" u="none" strike="noStrike">
                <a:solidFill>
                  <a:srgbClr val="FFFFFF"/>
                </a:solidFill>
                <a:effectLst/>
                <a:uFillTx/>
                <a:latin typeface="Arial"/>
              </a:rPr>
              <a:t>UNION</a:t>
            </a:r>
            <a:endParaRPr lang="en-US" sz="1300" b="0" u="none" strike="noStrike">
              <a:solidFill>
                <a:srgbClr val="FFFFFF"/>
              </a:solidFill>
              <a:effectLst/>
              <a:uFillTx/>
              <a:latin typeface="Arial"/>
            </a:endParaRPr>
          </a:p>
          <a:p>
            <a:pPr>
              <a:lnSpc>
                <a:spcPct val="100000"/>
              </a:lnSpc>
              <a:spcBef>
                <a:spcPts val="57"/>
              </a:spcBef>
            </a:pPr>
            <a:r>
              <a:rPr lang="en-US" sz="1300" b="0" u="none" strike="noStrike">
                <a:solidFill>
                  <a:srgbClr val="FFFFFF"/>
                </a:solidFill>
                <a:effectLst/>
                <a:uFillTx/>
                <a:latin typeface="Arial"/>
              </a:rPr>
              <a:t>SELECT unit_price AS transaction_amount,</a:t>
            </a:r>
            <a:endParaRPr lang="en-US" sz="1300" b="0" u="none" strike="noStrike">
              <a:solidFill>
                <a:srgbClr val="FFFFFF"/>
              </a:solidFill>
              <a:effectLst/>
              <a:uFillTx/>
              <a:latin typeface="Arial"/>
            </a:endParaRPr>
          </a:p>
          <a:p>
            <a:pPr>
              <a:lnSpc>
                <a:spcPct val="100000"/>
              </a:lnSpc>
              <a:spcBef>
                <a:spcPts val="57"/>
              </a:spcBef>
            </a:pPr>
            <a:r>
              <a:rPr lang="en-US" sz="1300" b="0" u="none" strike="noStrike">
                <a:solidFill>
                  <a:srgbClr val="FFFFFF"/>
                </a:solidFill>
                <a:effectLst/>
                <a:uFillTx/>
                <a:latin typeface="Arial"/>
              </a:rPr>
              <a:t>'Invoice Line' AS source,</a:t>
            </a:r>
            <a:endParaRPr lang="en-US" sz="1300" b="0" u="none" strike="noStrike">
              <a:solidFill>
                <a:srgbClr val="FFFFFF"/>
              </a:solidFill>
              <a:effectLst/>
              <a:uFillTx/>
              <a:latin typeface="Arial"/>
            </a:endParaRPr>
          </a:p>
          <a:p>
            <a:pPr>
              <a:lnSpc>
                <a:spcPct val="100000"/>
              </a:lnSpc>
              <a:spcBef>
                <a:spcPts val="57"/>
              </a:spcBef>
            </a:pPr>
            <a:r>
              <a:rPr lang="en-US" sz="1300" b="0" u="none" strike="noStrike">
                <a:solidFill>
                  <a:srgbClr val="FFFFFF"/>
                </a:solidFill>
                <a:effectLst/>
                <a:uFillTx/>
                <a:latin typeface="Arial"/>
              </a:rPr>
              <a:t>invoice_line_id AS transaction_id</a:t>
            </a:r>
            <a:endParaRPr lang="en-US" sz="1300" b="0" u="none" strike="noStrike">
              <a:solidFill>
                <a:srgbClr val="FFFFFF"/>
              </a:solidFill>
              <a:effectLst/>
              <a:uFillTx/>
              <a:latin typeface="Arial"/>
            </a:endParaRPr>
          </a:p>
          <a:p>
            <a:pPr>
              <a:lnSpc>
                <a:spcPct val="100000"/>
              </a:lnSpc>
              <a:spcBef>
                <a:spcPts val="57"/>
              </a:spcBef>
            </a:pPr>
            <a:r>
              <a:rPr lang="en-US" sz="1300" b="0" u="none" strike="noStrike">
                <a:solidFill>
                  <a:srgbClr val="FFFFFF"/>
                </a:solidFill>
                <a:effectLst/>
                <a:uFillTx/>
                <a:latin typeface="Arial"/>
              </a:rPr>
              <a:t>FROM invoice_line;</a:t>
            </a:r>
            <a:endParaRPr lang="en-US" sz="1300" b="0" u="none" strike="noStrike">
              <a:solidFill>
                <a:srgbClr val="FFFFFF"/>
              </a:solidFill>
              <a:effectLst/>
              <a:uFillTx/>
              <a:latin typeface="Arial"/>
            </a:endParaRPr>
          </a:p>
        </p:txBody>
      </p:sp>
      <p:sp>
        <p:nvSpPr>
          <p:cNvPr id="817" name="Title 9"/>
          <p:cNvSpPr txBox="1"/>
          <p:nvPr/>
        </p:nvSpPr>
        <p:spPr>
          <a:xfrm>
            <a:off x="713160" y="359280"/>
            <a:ext cx="7736400" cy="572400"/>
          </a:xfrm>
          <a:prstGeom prst="rect">
            <a:avLst/>
          </a:prstGeom>
          <a:noFill/>
          <a:ln w="0">
            <a:noFill/>
          </a:ln>
        </p:spPr>
        <p:txBody>
          <a:bodyPr tIns="91440" bIns="91440" anchor="t">
            <a:noAutofit/>
          </a:bodyPr>
          <a:p>
            <a:pPr algn="ctr">
              <a:lnSpc>
                <a:spcPct val="100000"/>
              </a:lnSpc>
              <a:spcBef>
                <a:spcPts val="1191"/>
              </a:spcBef>
              <a:spcAft>
                <a:spcPts val="992"/>
              </a:spcAft>
            </a:pPr>
            <a:r>
              <a:rPr lang="en-US" sz="3000" b="1" u="none" strike="noStrike">
                <a:solidFill>
                  <a:srgbClr val="FF8B7B"/>
                </a:solidFill>
                <a:effectLst/>
                <a:uFillTx/>
                <a:latin typeface="Arial"/>
              </a:rPr>
              <a:t>UNION Example</a:t>
            </a:r>
            <a:endParaRPr lang="en-US" sz="3000" b="1" u="none" strike="noStrike">
              <a:solidFill>
                <a:srgbClr val="FF8B7B"/>
              </a:solidFill>
              <a:effectLst/>
              <a:uFillTx/>
              <a:latin typeface="Arial"/>
            </a:endParaRPr>
          </a:p>
        </p:txBody>
      </p:sp>
      <p:sp>
        <p:nvSpPr>
          <p:cNvPr id="818" name=""/>
          <p:cNvSpPr txBox="1"/>
          <p:nvPr/>
        </p:nvSpPr>
        <p:spPr>
          <a:xfrm>
            <a:off x="1600200" y="931680"/>
            <a:ext cx="5486400" cy="1114200"/>
          </a:xfrm>
          <a:prstGeom prst="rect">
            <a:avLst/>
          </a:prstGeom>
          <a:noFill/>
          <a:ln w="0">
            <a:noFill/>
          </a:ln>
        </p:spPr>
        <p:txBody>
          <a:bodyPr lIns="90000" tIns="45000" rIns="90000" bIns="45000" anchor="t" anchorCtr="1">
            <a:spAutoFit/>
          </a:bodyPr>
          <a:p>
            <a:pPr algn="ctr"/>
            <a:r>
              <a:rPr lang="en-US" sz="1800" b="0" u="none" strike="noStrike">
                <a:solidFill>
                  <a:srgbClr val="FFB66C"/>
                </a:solidFill>
                <a:effectLst/>
                <a:uFillTx/>
                <a:latin typeface="Arial"/>
              </a:rPr>
              <a:t>Invoices have a total. </a:t>
            </a:r>
            <a:endParaRPr lang="en-US" sz="1800" b="0" u="none" strike="noStrike">
              <a:solidFill>
                <a:srgbClr val="FFB66C"/>
              </a:solidFill>
              <a:effectLst/>
              <a:uFillTx/>
              <a:latin typeface="Arial"/>
            </a:endParaRPr>
          </a:p>
          <a:p>
            <a:pPr algn="ctr"/>
            <a:r>
              <a:rPr lang="en-US" sz="1800" b="0" u="none" strike="noStrike">
                <a:solidFill>
                  <a:srgbClr val="FFB66C"/>
                </a:solidFill>
                <a:effectLst/>
                <a:uFillTx/>
                <a:latin typeface="Arial"/>
              </a:rPr>
              <a:t>Invoice line items have a unit_price. </a:t>
            </a:r>
            <a:endParaRPr lang="en-US" sz="1800" b="0" u="none" strike="noStrike">
              <a:solidFill>
                <a:srgbClr val="FFB66C"/>
              </a:solidFill>
              <a:effectLst/>
              <a:uFillTx/>
              <a:latin typeface="Arial"/>
            </a:endParaRPr>
          </a:p>
          <a:p>
            <a:pPr algn="ctr"/>
            <a:r>
              <a:rPr lang="en-US" sz="1800" b="0" u="none" strike="noStrike">
                <a:solidFill>
                  <a:srgbClr val="FFB66C"/>
                </a:solidFill>
                <a:effectLst/>
                <a:uFillTx/>
                <a:latin typeface="Arial"/>
              </a:rPr>
              <a:t>Print all combined records, showing if the total came from the invoice itself, or a line item.</a:t>
            </a:r>
            <a:endParaRPr lang="en-US" sz="1800" b="0" u="none" strike="noStrike">
              <a:solidFill>
                <a:srgbClr val="FFB66C"/>
              </a:solidFill>
              <a:effectLst/>
              <a:uFillTx/>
              <a:latin typeface="Arial"/>
            </a:endParaRPr>
          </a:p>
        </p:txBody>
      </p:sp>
      <p:pic>
        <p:nvPicPr>
          <p:cNvPr id="819" name=""/>
          <p:cNvPicPr/>
          <p:nvPr/>
        </p:nvPicPr>
        <p:blipFill>
          <a:blip r:embed="rId1"/>
          <a:stretch/>
        </p:blipFill>
        <p:spPr>
          <a:xfrm>
            <a:off x="4039200" y="2286000"/>
            <a:ext cx="4647600" cy="2286000"/>
          </a:xfrm>
          <a:prstGeom prst="rect">
            <a:avLst/>
          </a:prstGeom>
          <a:noFill/>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
          <p:cNvSpPr txBox="1"/>
          <p:nvPr/>
        </p:nvSpPr>
        <p:spPr>
          <a:xfrm>
            <a:off x="2338920" y="1143000"/>
            <a:ext cx="4519080" cy="3642480"/>
          </a:xfrm>
          <a:prstGeom prst="rect">
            <a:avLst/>
          </a:prstGeom>
          <a:noFill/>
          <a:ln w="0">
            <a:noFill/>
          </a:ln>
        </p:spPr>
        <p:txBody>
          <a:bodyPr lIns="90000" tIns="45000" rIns="90000" bIns="45000" anchor="t">
            <a:spAutoFit/>
          </a:bodyPr>
          <a:p>
            <a:pPr>
              <a:lnSpc>
                <a:spcPct val="100000"/>
              </a:lnSpc>
              <a:spcBef>
                <a:spcPts val="340"/>
              </a:spcBef>
              <a:spcAft>
                <a:spcPts val="142"/>
              </a:spcAft>
            </a:pPr>
            <a:endParaRPr lang="en-US" sz="1200" b="1"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Just remember:</a:t>
            </a:r>
            <a:endParaRPr lang="en-US" sz="12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JOINS combine columns.</a:t>
            </a:r>
            <a:endParaRPr lang="en-US" sz="12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UNIONS combine rows.</a:t>
            </a:r>
            <a:endParaRPr lang="en-US" sz="1200" b="0" u="none" strike="noStrike">
              <a:solidFill>
                <a:srgbClr val="FFFFFF"/>
              </a:solidFill>
              <a:effectLst/>
              <a:uFillTx/>
              <a:latin typeface="Arial"/>
            </a:endParaRP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JOINS answer the question “how do table A and table B relate? Tables are side-by-side. The result is WIDER. </a:t>
            </a:r>
            <a:endParaRPr lang="en-US" sz="1200" b="0" u="none" strike="noStrike">
              <a:solidFill>
                <a:srgbClr val="FFFFFF"/>
              </a:solidFill>
              <a:effectLst/>
              <a:uFillTx/>
              <a:latin typeface="Arial"/>
            </a:endParaRP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UNIONS answer the question “these queries produce the same shape of data, can I stack them?” Tables are vertical and the result is LONGER. </a:t>
            </a:r>
            <a:endParaRPr lang="en-US" sz="1200" b="0" u="none" strike="noStrike">
              <a:solidFill>
                <a:srgbClr val="FFFFFF"/>
              </a:solidFill>
              <a:effectLst/>
              <a:uFillTx/>
              <a:latin typeface="Arial"/>
            </a:endParaRP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endParaRPr lang="en-US" sz="1000" b="0" u="none" strike="noStrike">
              <a:solidFill>
                <a:srgbClr val="FFFFFF"/>
              </a:solidFill>
              <a:effectLst/>
              <a:uFillTx/>
              <a:latin typeface="Arial"/>
            </a:endParaRPr>
          </a:p>
        </p:txBody>
      </p:sp>
      <p:sp>
        <p:nvSpPr>
          <p:cNvPr id="821" name="Title 8"/>
          <p:cNvSpPr txBox="1"/>
          <p:nvPr/>
        </p:nvSpPr>
        <p:spPr>
          <a:xfrm>
            <a:off x="713160" y="359280"/>
            <a:ext cx="7736400" cy="572400"/>
          </a:xfrm>
          <a:prstGeom prst="rect">
            <a:avLst/>
          </a:prstGeom>
          <a:noFill/>
          <a:ln w="0">
            <a:noFill/>
          </a:ln>
        </p:spPr>
        <p:txBody>
          <a:bodyPr tIns="91440" bIns="91440" anchor="t">
            <a:noAutofit/>
          </a:bodyPr>
          <a:p>
            <a:pPr algn="ctr">
              <a:lnSpc>
                <a:spcPct val="100000"/>
              </a:lnSpc>
              <a:spcBef>
                <a:spcPts val="1191"/>
              </a:spcBef>
              <a:spcAft>
                <a:spcPts val="992"/>
              </a:spcAft>
            </a:pPr>
            <a:r>
              <a:rPr lang="en-US" sz="3000" b="1" u="none" strike="noStrike">
                <a:solidFill>
                  <a:srgbClr val="FF8B7B"/>
                </a:solidFill>
                <a:effectLst/>
                <a:uFillTx/>
                <a:latin typeface="Arial"/>
              </a:rPr>
              <a:t>JOINS vs UNIONS</a:t>
            </a:r>
            <a:endParaRPr lang="en-US" sz="3000" b="1" u="none" strike="noStrike">
              <a:solidFill>
                <a:srgbClr val="FF8B7B"/>
              </a:solidFill>
              <a:effectLst/>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
          <p:cNvSpPr txBox="1"/>
          <p:nvPr/>
        </p:nvSpPr>
        <p:spPr>
          <a:xfrm>
            <a:off x="457200" y="1085400"/>
            <a:ext cx="7772400" cy="4018680"/>
          </a:xfrm>
          <a:prstGeom prst="rect">
            <a:avLst/>
          </a:prstGeom>
          <a:noFill/>
          <a:ln w="0">
            <a:noFill/>
          </a:ln>
        </p:spPr>
        <p:txBody>
          <a:bodyPr lIns="90000" tIns="45000" rIns="90000" bIns="45000" anchor="t">
            <a:spAutoFit/>
          </a:bodyPr>
          <a:p>
            <a:pPr>
              <a:lnSpc>
                <a:spcPct val="100000"/>
              </a:lnSpc>
              <a:spcBef>
                <a:spcPts val="57"/>
              </a:spcBef>
            </a:pPr>
            <a:r>
              <a:rPr lang="en-US" sz="1200" b="0" u="none" strike="noStrike">
                <a:solidFill>
                  <a:srgbClr val="FFB66C"/>
                </a:solidFill>
                <a:effectLst/>
                <a:uFillTx/>
                <a:latin typeface="Arial"/>
              </a:rPr>
              <a:t>The query planner is PostgesSQL's brain. </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B66C"/>
                </a:solidFill>
                <a:effectLst/>
                <a:uFillTx/>
                <a:latin typeface="Arial"/>
              </a:rPr>
              <a:t>It decides how an SQL query is executed. It considers: indexes, join strategies, filters, etc.</a:t>
            </a:r>
            <a:endParaRPr lang="en-US" sz="1200" b="0" u="none" strike="noStrike">
              <a:solidFill>
                <a:srgbClr val="FFFFFF"/>
              </a:solidFill>
              <a:effectLst/>
              <a:uFillTx/>
              <a:latin typeface="Arial"/>
            </a:endParaRPr>
          </a:p>
          <a:p>
            <a:r>
              <a:rPr lang="en-US" sz="1200" b="0" u="none" strike="noStrike">
                <a:solidFill>
                  <a:srgbClr val="FFB66C"/>
                </a:solidFill>
                <a:effectLst/>
                <a:uFillTx/>
                <a:latin typeface="Arial"/>
              </a:rPr>
              <a:t>EXPLAIN shows the query plan WITHOUT running the query:</a:t>
            </a:r>
            <a:r>
              <a:rPr lang="en-US" sz="1200" b="0" u="none" strike="noStrike">
                <a:solidFill>
                  <a:srgbClr val="FFFFFF"/>
                </a:solidFill>
                <a:effectLst/>
                <a:uFillTx/>
                <a:latin typeface="Arial"/>
              </a:rPr>
              <a:t> </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FFFF"/>
                </a:solidFill>
                <a:effectLst/>
                <a:uFillTx/>
                <a:latin typeface="Arial"/>
              </a:rPr>
              <a:t>EXPLAIN SELECT * </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FFFF"/>
                </a:solidFill>
                <a:effectLst/>
                <a:uFillTx/>
                <a:latin typeface="Arial"/>
              </a:rPr>
              <a:t>FROM customer; </a:t>
            </a:r>
            <a:endParaRPr lang="en-US" sz="1200" b="0" u="none" strike="noStrike">
              <a:solidFill>
                <a:srgbClr val="FFFFFF"/>
              </a:solidFill>
              <a:effectLst/>
              <a:uFillTx/>
              <a:latin typeface="Arial"/>
            </a:endParaRPr>
          </a:p>
          <a:p>
            <a:endParaRPr lang="en-US" sz="1000" b="0" u="none" strike="noStrike">
              <a:solidFill>
                <a:srgbClr val="FFFFFF"/>
              </a:solidFill>
              <a:effectLst/>
              <a:uFillTx/>
              <a:latin typeface="Arial"/>
            </a:endParaRPr>
          </a:p>
          <a:p>
            <a:endParaRPr lang="en-US" sz="1000" b="0" u="none" strike="noStrike">
              <a:solidFill>
                <a:srgbClr val="FFFFFF"/>
              </a:solidFill>
              <a:effectLst/>
              <a:uFillTx/>
              <a:latin typeface="Arial"/>
            </a:endParaRPr>
          </a:p>
          <a:p>
            <a:r>
              <a:rPr lang="en-US" sz="1200" b="0" u="none" strike="noStrike">
                <a:solidFill>
                  <a:srgbClr val="FFB66C"/>
                </a:solidFill>
                <a:effectLst/>
                <a:uFillTx/>
                <a:latin typeface="Arial"/>
              </a:rPr>
              <a:t>plans a sequential scan, cost estimates: startup and total cost (lower is better), rows = estimated number of rows returned</a:t>
            </a:r>
            <a:endParaRPr lang="en-US" sz="1200" b="0" u="none" strike="noStrike">
              <a:solidFill>
                <a:srgbClr val="FFFFFF"/>
              </a:solidFill>
              <a:effectLst/>
              <a:uFillTx/>
              <a:latin typeface="Arial"/>
            </a:endParaRPr>
          </a:p>
          <a:p>
            <a:pPr>
              <a:lnSpc>
                <a:spcPct val="100000"/>
              </a:lnSpc>
              <a:spcBef>
                <a:spcPts val="624"/>
              </a:spcBef>
              <a:spcAft>
                <a:spcPts val="425"/>
              </a:spcAft>
            </a:pPr>
            <a:r>
              <a:rPr lang="en-US" sz="1200" b="0" u="none" strike="noStrike">
                <a:solidFill>
                  <a:srgbClr val="FFB66C"/>
                </a:solidFill>
                <a:effectLst/>
                <a:uFillTx/>
                <a:latin typeface="Arial"/>
              </a:rPr>
              <a:t>Actually runs the query and shows real execution times:</a:t>
            </a:r>
            <a:endParaRPr lang="en-US" sz="1200" b="0" u="none" strike="noStrike">
              <a:solidFill>
                <a:srgbClr val="FFFFFF"/>
              </a:solidFill>
              <a:effectLst/>
              <a:uFillTx/>
              <a:latin typeface="Arial"/>
            </a:endParaRPr>
          </a:p>
          <a:p>
            <a:pPr>
              <a:lnSpc>
                <a:spcPct val="100000"/>
              </a:lnSpc>
              <a:spcBef>
                <a:spcPts val="624"/>
              </a:spcBef>
              <a:spcAft>
                <a:spcPts val="425"/>
              </a:spcAft>
            </a:pPr>
            <a:r>
              <a:rPr lang="en-US" sz="1200" b="0" u="none" strike="noStrike">
                <a:solidFill>
                  <a:srgbClr val="FFFFFF"/>
                </a:solidFill>
                <a:effectLst/>
                <a:uFillTx/>
                <a:latin typeface="Arial"/>
              </a:rPr>
              <a:t> EXPLAIN ANALYZE SELECT * FROM customer;</a:t>
            </a:r>
            <a:endParaRPr lang="en-US" sz="1200" b="0" u="none" strike="noStrike">
              <a:solidFill>
                <a:srgbClr val="FFFFFF"/>
              </a:solidFill>
              <a:effectLst/>
              <a:uFillTx/>
              <a:latin typeface="Arial"/>
            </a:endParaRPr>
          </a:p>
          <a:p>
            <a:endParaRPr lang="en-US" sz="1000" b="0" u="none" strike="noStrike">
              <a:solidFill>
                <a:srgbClr val="FFFFFF"/>
              </a:solidFill>
              <a:effectLst/>
              <a:uFillTx/>
              <a:latin typeface="Arial"/>
            </a:endParaRPr>
          </a:p>
          <a:p>
            <a:endParaRPr lang="en-US" sz="1000" b="0" u="none" strike="noStrike">
              <a:solidFill>
                <a:srgbClr val="FFFFFF"/>
              </a:solidFill>
              <a:effectLst/>
              <a:uFillTx/>
              <a:latin typeface="Arial"/>
            </a:endParaRPr>
          </a:p>
        </p:txBody>
      </p:sp>
      <p:pic>
        <p:nvPicPr>
          <p:cNvPr id="823" name=""/>
          <p:cNvPicPr/>
          <p:nvPr/>
        </p:nvPicPr>
        <p:blipFill>
          <a:blip r:embed="rId1"/>
          <a:stretch/>
        </p:blipFill>
        <p:spPr>
          <a:xfrm>
            <a:off x="457200" y="2514600"/>
            <a:ext cx="5038200" cy="504360"/>
          </a:xfrm>
          <a:prstGeom prst="rect">
            <a:avLst/>
          </a:prstGeom>
          <a:noFill/>
          <a:ln w="0">
            <a:noFill/>
          </a:ln>
        </p:spPr>
      </p:pic>
      <p:sp>
        <p:nvSpPr>
          <p:cNvPr id="824" name="Title 10"/>
          <p:cNvSpPr txBox="1"/>
          <p:nvPr/>
        </p:nvSpPr>
        <p:spPr>
          <a:xfrm>
            <a:off x="713160" y="359280"/>
            <a:ext cx="7736400" cy="572400"/>
          </a:xfrm>
          <a:prstGeom prst="rect">
            <a:avLst/>
          </a:prstGeom>
          <a:noFill/>
          <a:ln w="0">
            <a:noFill/>
          </a:ln>
        </p:spPr>
        <p:txBody>
          <a:bodyPr tIns="91440" bIns="91440" anchor="t">
            <a:noAutofit/>
          </a:bodyPr>
          <a:p>
            <a:pPr algn="ctr">
              <a:lnSpc>
                <a:spcPct val="100000"/>
              </a:lnSpc>
              <a:spcBef>
                <a:spcPts val="1191"/>
              </a:spcBef>
              <a:spcAft>
                <a:spcPts val="992"/>
              </a:spcAft>
            </a:pPr>
            <a:r>
              <a:rPr lang="en-US" sz="3000" b="1" u="none" strike="noStrike">
                <a:solidFill>
                  <a:srgbClr val="FF8B7B"/>
                </a:solidFill>
                <a:effectLst/>
                <a:uFillTx/>
                <a:latin typeface="Arial"/>
              </a:rPr>
              <a:t>The Query Planner</a:t>
            </a:r>
            <a:endParaRPr lang="en-US" sz="3000" b="1" u="none" strike="noStrike">
              <a:solidFill>
                <a:srgbClr val="FF8B7B"/>
              </a:solidFill>
              <a:effectLst/>
              <a:uFillTx/>
              <a:latin typeface="Arial"/>
            </a:endParaRPr>
          </a:p>
        </p:txBody>
      </p:sp>
      <p:pic>
        <p:nvPicPr>
          <p:cNvPr id="825" name=""/>
          <p:cNvPicPr/>
          <p:nvPr/>
        </p:nvPicPr>
        <p:blipFill>
          <a:blip r:embed="rId2"/>
          <a:stretch/>
        </p:blipFill>
        <p:spPr>
          <a:xfrm>
            <a:off x="457200" y="4390560"/>
            <a:ext cx="5257800" cy="638640"/>
          </a:xfrm>
          <a:prstGeom prst="rect">
            <a:avLst/>
          </a:prstGeom>
          <a:noFill/>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
          <p:cNvSpPr txBox="1"/>
          <p:nvPr/>
        </p:nvSpPr>
        <p:spPr>
          <a:xfrm>
            <a:off x="1371600" y="1449720"/>
            <a:ext cx="6400800" cy="1750680"/>
          </a:xfrm>
          <a:prstGeom prst="rect">
            <a:avLst/>
          </a:prstGeom>
          <a:noFill/>
          <a:ln w="0">
            <a:noFill/>
          </a:ln>
        </p:spPr>
        <p:txBody>
          <a:bodyPr lIns="90000" tIns="45000" rIns="90000" bIns="45000" anchor="t">
            <a:spAutoFit/>
          </a:bodyPr>
          <a:p>
            <a:r>
              <a:rPr lang="en-US" sz="1300" b="0" u="none" strike="noStrike">
                <a:solidFill>
                  <a:srgbClr val="FFFFFF"/>
                </a:solidFill>
                <a:effectLst/>
                <a:uFillTx/>
                <a:latin typeface="Arial"/>
              </a:rPr>
              <a:t>1. get all invoice ids with the customers first name, last name, and the invoice total</a:t>
            </a:r>
            <a:endParaRPr lang="en-US" sz="1300" b="0" u="none" strike="noStrike">
              <a:solidFill>
                <a:srgbClr val="FFFFFF"/>
              </a:solidFill>
              <a:effectLst/>
              <a:uFillTx/>
              <a:latin typeface="Arial"/>
            </a:endParaRPr>
          </a:p>
          <a:p>
            <a:r>
              <a:rPr lang="en-US" sz="1300" b="0" u="none" strike="noStrike">
                <a:solidFill>
                  <a:srgbClr val="FFFFFF"/>
                </a:solidFill>
                <a:effectLst/>
                <a:uFillTx/>
                <a:latin typeface="Arial"/>
              </a:rPr>
              <a:t>2. Print the invoice id, customer's first name, and invoice total. But only if the invoice is over $30.</a:t>
            </a:r>
            <a:endParaRPr lang="en-US" sz="1300" b="0" u="none" strike="noStrike">
              <a:solidFill>
                <a:srgbClr val="FFFFFF"/>
              </a:solidFill>
              <a:effectLst/>
              <a:uFillTx/>
              <a:latin typeface="Arial"/>
            </a:endParaRPr>
          </a:p>
          <a:p>
            <a:r>
              <a:rPr lang="en-US" sz="1300" b="0" u="none" strike="noStrike">
                <a:solidFill>
                  <a:srgbClr val="FFFFFF"/>
                </a:solidFill>
                <a:effectLst/>
                <a:uFillTx/>
                <a:latin typeface="Arial"/>
              </a:rPr>
              <a:t>3. Get all the invoices for USA customers in the last 6 months. Use a CTE. </a:t>
            </a:r>
            <a:endParaRPr lang="en-US" sz="1300" b="0" u="none" strike="noStrike">
              <a:solidFill>
                <a:srgbClr val="FFFFFF"/>
              </a:solidFill>
              <a:effectLst/>
              <a:uFillTx/>
              <a:latin typeface="Arial"/>
            </a:endParaRPr>
          </a:p>
        </p:txBody>
      </p:sp>
      <p:sp>
        <p:nvSpPr>
          <p:cNvPr id="827" name="Title 11"/>
          <p:cNvSpPr txBox="1"/>
          <p:nvPr/>
        </p:nvSpPr>
        <p:spPr>
          <a:xfrm>
            <a:off x="713160" y="359280"/>
            <a:ext cx="7736400" cy="572400"/>
          </a:xfrm>
          <a:prstGeom prst="rect">
            <a:avLst/>
          </a:prstGeom>
          <a:noFill/>
          <a:ln w="0">
            <a:noFill/>
          </a:ln>
        </p:spPr>
        <p:txBody>
          <a:bodyPr tIns="91440" bIns="91440" anchor="t">
            <a:noAutofit/>
          </a:bodyPr>
          <a:p>
            <a:pPr algn="ctr">
              <a:lnSpc>
                <a:spcPct val="100000"/>
              </a:lnSpc>
              <a:spcBef>
                <a:spcPts val="1191"/>
              </a:spcBef>
              <a:spcAft>
                <a:spcPts val="992"/>
              </a:spcAft>
            </a:pPr>
            <a:r>
              <a:rPr lang="en-US" sz="3000" b="1" u="none" strike="noStrike">
                <a:solidFill>
                  <a:srgbClr val="FF8B7B"/>
                </a:solidFill>
                <a:effectLst/>
                <a:uFillTx/>
                <a:latin typeface="Arial"/>
              </a:rPr>
              <a:t>Challenges</a:t>
            </a:r>
            <a:endParaRPr lang="en-US" sz="3000" b="1" u="none" strike="noStrike">
              <a:solidFill>
                <a:srgbClr val="FF8B7B"/>
              </a:solidFill>
              <a:effectLst/>
              <a:uFillTx/>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8"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EF setup with SQL Server</a:t>
            </a:r>
            <a:endParaRPr lang="en-US" sz="3000" b="0" u="none" strike="noStrike">
              <a:solidFill>
                <a:srgbClr val="000000"/>
              </a:solidFill>
              <a:effectLst/>
              <a:uFillTx/>
              <a:latin typeface="Arial"/>
            </a:endParaRPr>
          </a:p>
        </p:txBody>
      </p:sp>
      <p:cxnSp>
        <p:nvCxnSpPr>
          <p:cNvPr id="829" name="Straight Arrow Connector 4"/>
          <p:cNvCxnSpPr/>
          <p:nvPr/>
        </p:nvCxnSpPr>
        <p:spPr>
          <a:xfrm>
            <a:off x="7176960" y="1413720"/>
            <a:ext cx="914760" cy="914760"/>
          </a:xfrm>
          <a:prstGeom prst="straightConnector1">
            <a:avLst/>
          </a:prstGeom>
          <a:ln>
            <a:solidFill>
              <a:srgbClr val="57496D"/>
            </a:solidFill>
            <a:round/>
            <a:tailEnd len="med" type="triangle" w="med"/>
          </a:ln>
        </p:spPr>
      </p:cxnSp>
      <p:pic>
        <p:nvPicPr>
          <p:cNvPr id="830" name="Picture 3"/>
          <p:cNvPicPr/>
          <p:nvPr/>
        </p:nvPicPr>
        <p:blipFill>
          <a:blip r:embed="rId1"/>
          <a:stretch/>
        </p:blipFill>
        <p:spPr>
          <a:xfrm>
            <a:off x="-393840" y="769320"/>
            <a:ext cx="7342920" cy="674640"/>
          </a:xfrm>
          <a:prstGeom prst="rect">
            <a:avLst/>
          </a:prstGeom>
          <a:noFill/>
          <a:ln w="0">
            <a:noFill/>
          </a:ln>
        </p:spPr>
      </p:pic>
      <p:sp>
        <p:nvSpPr>
          <p:cNvPr id="831" name="TextBox 10"/>
          <p:cNvSpPr/>
          <p:nvPr/>
        </p:nvSpPr>
        <p:spPr>
          <a:xfrm>
            <a:off x="2004480" y="1420920"/>
            <a:ext cx="6400440" cy="5227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nn-NO" sz="1400" b="0" u="none" strike="noStrike">
                <a:solidFill>
                  <a:srgbClr val="000000"/>
                </a:solidFill>
                <a:effectLst/>
                <a:uFillTx/>
                <a:latin typeface="Arial"/>
                <a:ea typeface="Arial"/>
              </a:rPr>
              <a:t>In persistane/repo project</a:t>
            </a:r>
            <a:br>
              <a:rPr sz="1400"/>
            </a:br>
            <a:r>
              <a:rPr lang="nn-NO" sz="1400" b="0" u="none" strike="noStrike">
                <a:solidFill>
                  <a:srgbClr val="000000"/>
                </a:solidFill>
                <a:effectLst/>
                <a:uFillTx/>
                <a:latin typeface="Arial"/>
                <a:ea typeface="Arial"/>
              </a:rPr>
              <a:t>dotnet add package Microsoft.EntityFrameworkCore.SqlServer --version 9.0.4</a:t>
            </a:r>
            <a:endParaRPr lang="en-US" sz="1400" b="0" u="none" strike="noStrike">
              <a:solidFill>
                <a:srgbClr val="FFFFFF"/>
              </a:solidFill>
              <a:effectLst/>
              <a:uFillTx/>
              <a:latin typeface="Arial"/>
            </a:endParaRPr>
          </a:p>
        </p:txBody>
      </p:sp>
      <p:sp>
        <p:nvSpPr>
          <p:cNvPr id="832" name="TextBox 12"/>
          <p:cNvSpPr/>
          <p:nvPr/>
        </p:nvSpPr>
        <p:spPr>
          <a:xfrm>
            <a:off x="1847880" y="1855800"/>
            <a:ext cx="4571640" cy="9536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rgbClr val="FFFFFF"/>
                </a:solidFill>
                <a:effectLst/>
                <a:uFillTx/>
                <a:latin typeface="Cascadia Mono"/>
                <a:ea typeface="Arial"/>
              </a:rPr>
              <a:t>In API project</a:t>
            </a:r>
            <a:br>
              <a:rPr sz="1400"/>
            </a:br>
            <a:r>
              <a:rPr lang="en-US" sz="1400" b="0" u="none" strike="noStrike">
                <a:solidFill>
                  <a:srgbClr val="FFFFFF"/>
                </a:solidFill>
                <a:effectLst/>
                <a:uFillTx/>
                <a:latin typeface="Cascadia Mono"/>
                <a:ea typeface="Arial"/>
              </a:rPr>
              <a:t>dotnet add package Microsoft.EntityFrameworkCore.Design</a:t>
            </a:r>
            <a:br>
              <a:rPr sz="1400"/>
            </a:br>
            <a:endParaRPr lang="en-US" sz="1400" b="0" u="none" strike="noStrike">
              <a:solidFill>
                <a:srgbClr val="FFFFFF"/>
              </a:solidFill>
              <a:effectLst/>
              <a:uFillTx/>
              <a:latin typeface="Arial"/>
            </a:endParaRPr>
          </a:p>
        </p:txBody>
      </p:sp>
      <p:sp>
        <p:nvSpPr>
          <p:cNvPr id="833" name="TextBox 19"/>
          <p:cNvSpPr/>
          <p:nvPr/>
        </p:nvSpPr>
        <p:spPr>
          <a:xfrm>
            <a:off x="248760" y="1993320"/>
            <a:ext cx="1441440" cy="20311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rgbClr val="000000"/>
                </a:solidFill>
                <a:effectLst/>
                <a:uFillTx/>
                <a:latin typeface="Arial"/>
                <a:ea typeface="Arial"/>
              </a:rPr>
              <a:t>Setup models and db contexts before running migration commands. Also add fluent api vs data annotations VVV</a:t>
            </a:r>
            <a:endParaRPr lang="en-US" sz="1400" b="0" u="none" strike="noStrike">
              <a:solidFill>
                <a:srgbClr val="FFFFFF"/>
              </a:solidFill>
              <a:effectLst/>
              <a:uFillTx/>
              <a:latin typeface="Arial"/>
            </a:endParaRPr>
          </a:p>
        </p:txBody>
      </p:sp>
      <p:pic>
        <p:nvPicPr>
          <p:cNvPr id="834" name="Picture 5"/>
          <p:cNvPicPr/>
          <p:nvPr/>
        </p:nvPicPr>
        <p:blipFill>
          <a:blip r:embed="rId2"/>
          <a:stretch/>
        </p:blipFill>
        <p:spPr>
          <a:xfrm>
            <a:off x="91440" y="3962520"/>
            <a:ext cx="3639240" cy="1099080"/>
          </a:xfrm>
          <a:prstGeom prst="rect">
            <a:avLst/>
          </a:prstGeom>
          <a:noFill/>
          <a:ln w="0">
            <a:noFill/>
          </a:ln>
        </p:spPr>
      </p:pic>
      <p:pic>
        <p:nvPicPr>
          <p:cNvPr id="835" name="Picture 7"/>
          <p:cNvPicPr/>
          <p:nvPr/>
        </p:nvPicPr>
        <p:blipFill>
          <a:blip r:embed="rId3"/>
          <a:stretch/>
        </p:blipFill>
        <p:spPr>
          <a:xfrm>
            <a:off x="3785400" y="4452120"/>
            <a:ext cx="5912640" cy="626400"/>
          </a:xfrm>
          <a:prstGeom prst="rect">
            <a:avLst/>
          </a:prstGeom>
          <a:noFill/>
          <a:ln w="0">
            <a:noFill/>
          </a:ln>
        </p:spPr>
      </p:pic>
      <p:pic>
        <p:nvPicPr>
          <p:cNvPr id="836" name="Picture 9"/>
          <p:cNvPicPr/>
          <p:nvPr/>
        </p:nvPicPr>
        <p:blipFill>
          <a:blip r:embed="rId4"/>
          <a:stretch/>
        </p:blipFill>
        <p:spPr>
          <a:xfrm>
            <a:off x="1911240" y="2557440"/>
            <a:ext cx="6280920" cy="1231920"/>
          </a:xfrm>
          <a:prstGeom prst="rect">
            <a:avLst/>
          </a:prstGeom>
          <a:noFill/>
          <a:ln w="0">
            <a:noFill/>
          </a:ln>
        </p:spPr>
      </p:pic>
      <p:pic>
        <p:nvPicPr>
          <p:cNvPr id="837" name="Picture 13"/>
          <p:cNvPicPr/>
          <p:nvPr/>
        </p:nvPicPr>
        <p:blipFill>
          <a:blip r:embed="rId5"/>
          <a:stretch/>
        </p:blipFill>
        <p:spPr>
          <a:xfrm>
            <a:off x="3785400" y="3893400"/>
            <a:ext cx="7574040" cy="504720"/>
          </a:xfrm>
          <a:prstGeom prst="rect">
            <a:avLst/>
          </a:prstGeom>
          <a:noFill/>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38"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EF setup with SQL Server</a:t>
            </a:r>
            <a:endParaRPr lang="en-US" sz="3000" b="0" u="none" strike="noStrike">
              <a:solidFill>
                <a:srgbClr val="000000"/>
              </a:solidFill>
              <a:effectLst/>
              <a:uFillTx/>
              <a:latin typeface="Arial"/>
            </a:endParaRPr>
          </a:p>
        </p:txBody>
      </p:sp>
      <p:cxnSp>
        <p:nvCxnSpPr>
          <p:cNvPr id="839" name="Straight Arrow Connector 4"/>
          <p:cNvCxnSpPr/>
          <p:nvPr/>
        </p:nvCxnSpPr>
        <p:spPr>
          <a:xfrm>
            <a:off x="7176960" y="1413720"/>
            <a:ext cx="914760" cy="914760"/>
          </a:xfrm>
          <a:prstGeom prst="straightConnector1">
            <a:avLst/>
          </a:prstGeom>
          <a:ln>
            <a:solidFill>
              <a:srgbClr val="57496D"/>
            </a:solidFill>
            <a:round/>
            <a:tailEnd len="med" type="triangle" w="med"/>
          </a:ln>
        </p:spPr>
      </p:cxnSp>
      <p:pic>
        <p:nvPicPr>
          <p:cNvPr id="840" name="Picture 11"/>
          <p:cNvPicPr/>
          <p:nvPr/>
        </p:nvPicPr>
        <p:blipFill>
          <a:blip r:embed="rId1"/>
          <a:stretch/>
        </p:blipFill>
        <p:spPr>
          <a:xfrm>
            <a:off x="482760" y="1871280"/>
            <a:ext cx="7536960" cy="338040"/>
          </a:xfrm>
          <a:prstGeom prst="rect">
            <a:avLst/>
          </a:prstGeom>
          <a:noFill/>
          <a:ln w="0">
            <a:noFill/>
          </a:ln>
        </p:spPr>
      </p:pic>
      <p:pic>
        <p:nvPicPr>
          <p:cNvPr id="841" name="Picture 15"/>
          <p:cNvPicPr/>
          <p:nvPr/>
        </p:nvPicPr>
        <p:blipFill>
          <a:blip r:embed="rId2"/>
          <a:stretch/>
        </p:blipFill>
        <p:spPr>
          <a:xfrm>
            <a:off x="260280" y="1229040"/>
            <a:ext cx="7981560" cy="369360"/>
          </a:xfrm>
          <a:prstGeom prst="rect">
            <a:avLst/>
          </a:prstGeom>
          <a:noFill/>
          <a:ln w="0">
            <a:noFill/>
          </a:ln>
        </p:spPr>
      </p:pic>
      <p:pic>
        <p:nvPicPr>
          <p:cNvPr id="842" name="Picture 17"/>
          <p:cNvPicPr/>
          <p:nvPr/>
        </p:nvPicPr>
        <p:blipFill>
          <a:blip r:embed="rId3"/>
          <a:stretch/>
        </p:blipFill>
        <p:spPr>
          <a:xfrm>
            <a:off x="81000" y="2403000"/>
            <a:ext cx="2895480" cy="456840"/>
          </a:xfrm>
          <a:prstGeom prst="rect">
            <a:avLst/>
          </a:prstGeom>
          <a:noFill/>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44" name="Straight Arrow Connector 4"/>
          <p:cNvCxnSpPr/>
          <p:nvPr/>
        </p:nvCxnSpPr>
        <p:spPr>
          <a:xfrm>
            <a:off x="7176960" y="1413720"/>
            <a:ext cx="914760" cy="914760"/>
          </a:xfrm>
          <a:prstGeom prst="straightConnector1">
            <a:avLst/>
          </a:prstGeom>
          <a:ln>
            <a:solidFill>
              <a:srgbClr val="57496D"/>
            </a:solidFill>
            <a:round/>
            <a:tailEnd len="med" type="triangle" w="med"/>
          </a:ln>
        </p:spPr>
      </p:cxnSp>
      <p:pic>
        <p:nvPicPr>
          <p:cNvPr id="845" name="Picture 5"/>
          <p:cNvPicPr/>
          <p:nvPr/>
        </p:nvPicPr>
        <p:blipFill>
          <a:blip r:embed="rId1"/>
          <a:stretch/>
        </p:blipFill>
        <p:spPr>
          <a:xfrm>
            <a:off x="269640" y="1153080"/>
            <a:ext cx="4489560" cy="1645920"/>
          </a:xfrm>
          <a:prstGeom prst="rect">
            <a:avLst/>
          </a:prstGeom>
          <a:noFill/>
          <a:ln w="0">
            <a:noFill/>
          </a:ln>
        </p:spPr>
      </p:pic>
      <p:pic>
        <p:nvPicPr>
          <p:cNvPr id="846" name="Picture 7"/>
          <p:cNvPicPr/>
          <p:nvPr/>
        </p:nvPicPr>
        <p:blipFill>
          <a:blip r:embed="rId2"/>
          <a:stretch/>
        </p:blipFill>
        <p:spPr>
          <a:xfrm>
            <a:off x="269640" y="2943720"/>
            <a:ext cx="3629160" cy="447480"/>
          </a:xfrm>
          <a:prstGeom prst="rect">
            <a:avLst/>
          </a:prstGeom>
          <a:noFill/>
          <a:ln w="0">
            <a:noFill/>
          </a:ln>
        </p:spPr>
      </p:pic>
      <p:pic>
        <p:nvPicPr>
          <p:cNvPr id="847" name="Picture 3"/>
          <p:cNvPicPr/>
          <p:nvPr/>
        </p:nvPicPr>
        <p:blipFill>
          <a:blip r:embed="rId3"/>
          <a:stretch/>
        </p:blipFill>
        <p:spPr>
          <a:xfrm>
            <a:off x="5401800" y="1323360"/>
            <a:ext cx="3357000" cy="1201680"/>
          </a:xfrm>
          <a:prstGeom prst="rect">
            <a:avLst/>
          </a:prstGeom>
          <a:noFill/>
          <a:ln w="0">
            <a:noFill/>
          </a:ln>
        </p:spPr>
      </p:pic>
      <p:pic>
        <p:nvPicPr>
          <p:cNvPr id="848" name="Picture 8"/>
          <p:cNvPicPr/>
          <p:nvPr/>
        </p:nvPicPr>
        <p:blipFill>
          <a:blip r:embed="rId4"/>
          <a:stretch/>
        </p:blipFill>
        <p:spPr>
          <a:xfrm>
            <a:off x="5225760" y="2722320"/>
            <a:ext cx="3902040" cy="1840320"/>
          </a:xfrm>
          <a:prstGeom prst="rect">
            <a:avLst/>
          </a:prstGeom>
          <a:noFill/>
          <a:ln w="0">
            <a:noFill/>
          </a:ln>
        </p:spPr>
      </p:pic>
      <p:sp>
        <p:nvSpPr>
          <p:cNvPr id="849" name="TextBox 9"/>
          <p:cNvSpPr/>
          <p:nvPr/>
        </p:nvSpPr>
        <p:spPr>
          <a:xfrm>
            <a:off x="569520" y="3648960"/>
            <a:ext cx="2641680" cy="52272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rgbClr val="000000"/>
                </a:solidFill>
                <a:effectLst/>
                <a:uFillTx/>
                <a:latin typeface="Arial"/>
                <a:ea typeface="Arial"/>
              </a:rPr>
              <a:t>Both of these can use CRUD</a:t>
            </a:r>
            <a:endParaRPr lang="en-US" sz="1400" b="0" u="none" strike="noStrike">
              <a:solidFill>
                <a:srgbClr val="FFFFFF"/>
              </a:solidFill>
              <a:effectLst/>
              <a:uFillTx/>
              <a:latin typeface="Arial"/>
            </a:endParaRPr>
          </a:p>
          <a:p>
            <a:pPr>
              <a:lnSpc>
                <a:spcPct val="100000"/>
              </a:lnSpc>
            </a:pPr>
            <a:r>
              <a:rPr lang="en-US" sz="1400" b="0" u="none" strike="noStrike">
                <a:solidFill>
                  <a:srgbClr val="000000"/>
                </a:solidFill>
                <a:effectLst/>
                <a:uFillTx/>
                <a:latin typeface="Arial"/>
                <a:ea typeface="Arial"/>
              </a:rPr>
              <a:t>Procedures can take in a value</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0"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51" name="Straight Arrow Connector 4"/>
          <p:cNvCxnSpPr/>
          <p:nvPr/>
        </p:nvCxnSpPr>
        <p:spPr>
          <a:xfrm>
            <a:off x="7176960" y="1413720"/>
            <a:ext cx="914760" cy="914760"/>
          </a:xfrm>
          <a:prstGeom prst="straightConnector1">
            <a:avLst/>
          </a:prstGeom>
          <a:ln>
            <a:solidFill>
              <a:srgbClr val="57496D"/>
            </a:solidFill>
            <a:round/>
            <a:tailEnd len="med" type="triangle" w="med"/>
          </a:ln>
        </p:spPr>
      </p:cxnSp>
      <p:pic>
        <p:nvPicPr>
          <p:cNvPr id="852" name="Picture 6"/>
          <p:cNvPicPr/>
          <p:nvPr/>
        </p:nvPicPr>
        <p:blipFill>
          <a:blip r:embed="rId1"/>
          <a:stretch/>
        </p:blipFill>
        <p:spPr>
          <a:xfrm>
            <a:off x="336960" y="1414080"/>
            <a:ext cx="3805560" cy="3351960"/>
          </a:xfrm>
          <a:prstGeom prst="rect">
            <a:avLst/>
          </a:prstGeom>
          <a:noFill/>
          <a:ln w="0">
            <a:noFill/>
          </a:ln>
        </p:spPr>
      </p:pic>
      <p:pic>
        <p:nvPicPr>
          <p:cNvPr id="853" name="Picture 10"/>
          <p:cNvPicPr/>
          <p:nvPr/>
        </p:nvPicPr>
        <p:blipFill>
          <a:blip r:embed="rId2"/>
          <a:stretch/>
        </p:blipFill>
        <p:spPr>
          <a:xfrm>
            <a:off x="4804200" y="1414080"/>
            <a:ext cx="4102560" cy="2547000"/>
          </a:xfrm>
          <a:prstGeom prst="rect">
            <a:avLst/>
          </a:prstGeom>
          <a:noFill/>
          <a:ln w="0">
            <a:noFill/>
          </a:ln>
        </p:spPr>
      </p:pic>
      <p:sp>
        <p:nvSpPr>
          <p:cNvPr id="854" name="TextBox 11"/>
          <p:cNvSpPr/>
          <p:nvPr/>
        </p:nvSpPr>
        <p:spPr>
          <a:xfrm>
            <a:off x="1127520" y="824400"/>
            <a:ext cx="572760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none" strike="noStrike">
                <a:solidFill>
                  <a:srgbClr val="000000"/>
                </a:solidFill>
                <a:effectLst/>
                <a:uFillTx/>
                <a:latin typeface="Arial"/>
                <a:ea typeface="Arial"/>
              </a:rPr>
              <a:t>Scalar functions – returns singlular value; can’t CRUD; can be nested  </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56" name="Straight Arrow Connector 4"/>
          <p:cNvCxnSpPr/>
          <p:nvPr/>
        </p:nvCxnSpPr>
        <p:spPr>
          <a:xfrm>
            <a:off x="7176960" y="1413720"/>
            <a:ext cx="914760" cy="914760"/>
          </a:xfrm>
          <a:prstGeom prst="straightConnector1">
            <a:avLst/>
          </a:prstGeom>
          <a:ln>
            <a:solidFill>
              <a:srgbClr val="57496D"/>
            </a:solidFill>
            <a:round/>
            <a:tailEnd len="med" type="triangle" w="med"/>
          </a:ln>
        </p:spPr>
      </p:cxnSp>
      <p:pic>
        <p:nvPicPr>
          <p:cNvPr id="857" name="Picture 3"/>
          <p:cNvPicPr/>
          <p:nvPr/>
        </p:nvPicPr>
        <p:blipFill>
          <a:blip r:embed="rId1"/>
          <a:stretch/>
        </p:blipFill>
        <p:spPr>
          <a:xfrm>
            <a:off x="713160" y="1121040"/>
            <a:ext cx="3502440" cy="3508560"/>
          </a:xfrm>
          <a:prstGeom prst="rect">
            <a:avLst/>
          </a:prstGeom>
          <a:noFill/>
          <a:ln w="0">
            <a:noFill/>
          </a:ln>
        </p:spPr>
      </p:pic>
      <p:sp>
        <p:nvSpPr>
          <p:cNvPr id="858" name="TextBox 5"/>
          <p:cNvSpPr/>
          <p:nvPr/>
        </p:nvSpPr>
        <p:spPr>
          <a:xfrm>
            <a:off x="4856760" y="1630440"/>
            <a:ext cx="3829680" cy="5227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rgbClr val="000000"/>
                </a:solidFill>
                <a:effectLst/>
                <a:uFillTx/>
                <a:latin typeface="Arial"/>
                <a:ea typeface="Arial"/>
              </a:rPr>
              <a:t>Different than procedure in that it can’t take in a value and can’t execute CRUD operations </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REST</a:t>
            </a:r>
            <a:endParaRPr lang="en-US" sz="3000" b="0" u="none" strike="noStrike">
              <a:solidFill>
                <a:srgbClr val="000000"/>
              </a:solidFill>
              <a:effectLst/>
              <a:uFillTx/>
              <a:latin typeface="Arial"/>
            </a:endParaRPr>
          </a:p>
        </p:txBody>
      </p:sp>
      <p:cxnSp>
        <p:nvCxnSpPr>
          <p:cNvPr id="860"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861" name="TextBox 5"/>
          <p:cNvSpPr/>
          <p:nvPr/>
        </p:nvSpPr>
        <p:spPr>
          <a:xfrm>
            <a:off x="4856760" y="1630440"/>
            <a:ext cx="3829680" cy="5227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rgbClr val="000000"/>
                </a:solidFill>
                <a:effectLst/>
                <a:uFillTx/>
                <a:latin typeface="Arial"/>
                <a:ea typeface="Arial"/>
              </a:rPr>
              <a:t>Different than procedure in that it can’t take in a value and can’t execute CRUD operations </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Database Setup for Development</a:t>
            </a:r>
            <a:endParaRPr lang="en-US" sz="3000" b="0" u="none" strike="noStrike">
              <a:solidFill>
                <a:srgbClr val="000000"/>
              </a:solidFill>
              <a:effectLst/>
              <a:uFillTx/>
              <a:latin typeface="Arial"/>
            </a:endParaRPr>
          </a:p>
        </p:txBody>
      </p:sp>
      <p:cxnSp>
        <p:nvCxnSpPr>
          <p:cNvPr id="400" name="Straight Arrow Connector 4"/>
          <p:cNvCxnSpPr/>
          <p:nvPr/>
        </p:nvCxnSpPr>
        <p:spPr>
          <a:xfrm>
            <a:off x="7092000" y="1879200"/>
            <a:ext cx="914760" cy="914760"/>
          </a:xfrm>
          <a:prstGeom prst="straightConnector1">
            <a:avLst/>
          </a:prstGeom>
          <a:ln>
            <a:solidFill>
              <a:srgbClr val="57496D"/>
            </a:solidFill>
            <a:round/>
            <a:tailEnd len="med" type="triangle" w="med"/>
          </a:ln>
        </p:spPr>
      </p:cxnSp>
      <p:pic>
        <p:nvPicPr>
          <p:cNvPr id="401" name="Picture 18"/>
          <p:cNvPicPr/>
          <p:nvPr/>
        </p:nvPicPr>
        <p:blipFill>
          <a:blip r:embed="rId1"/>
          <a:stretch/>
        </p:blipFill>
        <p:spPr>
          <a:xfrm>
            <a:off x="544680" y="1593360"/>
            <a:ext cx="3101040" cy="3328200"/>
          </a:xfrm>
          <a:prstGeom prst="rect">
            <a:avLst/>
          </a:prstGeom>
          <a:noFill/>
          <a:ln w="0">
            <a:noFill/>
          </a:ln>
        </p:spPr>
      </p:pic>
      <p:pic>
        <p:nvPicPr>
          <p:cNvPr id="402" name="Picture 6"/>
          <p:cNvPicPr/>
          <p:nvPr/>
        </p:nvPicPr>
        <p:blipFill>
          <a:blip r:embed="rId2"/>
          <a:stretch/>
        </p:blipFill>
        <p:spPr>
          <a:xfrm>
            <a:off x="3920760" y="1665360"/>
            <a:ext cx="4952160" cy="3184920"/>
          </a:xfrm>
          <a:prstGeom prst="rect">
            <a:avLst/>
          </a:prstGeom>
          <a:noFill/>
          <a:ln w="0">
            <a:noFill/>
          </a:ln>
        </p:spPr>
      </p:pic>
      <p:sp>
        <p:nvSpPr>
          <p:cNvPr id="403" name="TextBox 2"/>
          <p:cNvSpPr/>
          <p:nvPr/>
        </p:nvSpPr>
        <p:spPr>
          <a:xfrm>
            <a:off x="1368000" y="965160"/>
            <a:ext cx="6861240" cy="5227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Tools like Microsoft SQL Server Studio, and the mssql vscode extension can be used to help manage our database.</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62"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ASP.NET Week 3 Stuff</a:t>
            </a:r>
            <a:endParaRPr lang="en-US" sz="3000" b="0" u="none" strike="noStrike">
              <a:solidFill>
                <a:srgbClr val="000000"/>
              </a:solidFill>
              <a:effectLst/>
              <a:uFillTx/>
              <a:latin typeface="Arial"/>
            </a:endParaRPr>
          </a:p>
        </p:txBody>
      </p:sp>
      <p:cxnSp>
        <p:nvCxnSpPr>
          <p:cNvPr id="863" name="Straight Arrow Connector 4"/>
          <p:cNvCxnSpPr/>
          <p:nvPr/>
        </p:nvCxnSpPr>
        <p:spPr>
          <a:xfrm>
            <a:off x="7176960" y="1413720"/>
            <a:ext cx="914760" cy="914760"/>
          </a:xfrm>
          <a:prstGeom prst="straightConnector1">
            <a:avLst/>
          </a:prstGeom>
          <a:ln>
            <a:solidFill>
              <a:srgbClr val="57496D"/>
            </a:solidFill>
            <a:round/>
            <a:tailEnd len="med" type="triangle" w="med"/>
          </a:ln>
        </p:spPr>
      </p:cxnSp>
      <p:sp>
        <p:nvSpPr>
          <p:cNvPr id="864" name="TextBox 2"/>
          <p:cNvSpPr/>
          <p:nvPr/>
        </p:nvSpPr>
        <p:spPr>
          <a:xfrm>
            <a:off x="382680" y="971280"/>
            <a:ext cx="7186320" cy="181548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HTTP Request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API Layer, Program.cs calls a service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Service Layer – one or more service.cs impelentations execute business logic, calls units of work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Unit Of Work relay repository implemenations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Repo Implementation Class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DbContext Access </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6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ASP.NET Week 3 Stuff</a:t>
            </a:r>
            <a:endParaRPr lang="en-US" sz="3000" b="0" u="none" strike="noStrike">
              <a:solidFill>
                <a:srgbClr val="000000"/>
              </a:solidFill>
              <a:effectLst/>
              <a:uFillTx/>
              <a:latin typeface="Arial"/>
            </a:endParaRPr>
          </a:p>
        </p:txBody>
      </p:sp>
      <p:cxnSp>
        <p:nvCxnSpPr>
          <p:cNvPr id="866" name="Straight Arrow Connector 4"/>
          <p:cNvCxnSpPr/>
          <p:nvPr/>
        </p:nvCxnSpPr>
        <p:spPr>
          <a:xfrm>
            <a:off x="7176960" y="1413720"/>
            <a:ext cx="914760" cy="914760"/>
          </a:xfrm>
          <a:prstGeom prst="straightConnector1">
            <a:avLst/>
          </a:prstGeom>
          <a:ln>
            <a:solidFill>
              <a:srgbClr val="57496D"/>
            </a:solidFill>
            <a:round/>
            <a:tailEnd len="med" type="triangle" w="med"/>
          </a:ln>
        </p:spPr>
      </p:cxnSp>
      <p:pic>
        <p:nvPicPr>
          <p:cNvPr id="867" name="Picture 5"/>
          <p:cNvPicPr/>
          <p:nvPr/>
        </p:nvPicPr>
        <p:blipFill>
          <a:blip r:embed="rId1"/>
          <a:stretch/>
        </p:blipFill>
        <p:spPr>
          <a:xfrm>
            <a:off x="1366560" y="919080"/>
            <a:ext cx="6525000" cy="2314440"/>
          </a:xfrm>
          <a:prstGeom prst="rect">
            <a:avLst/>
          </a:prstGeom>
          <a:noFill/>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68" name="Google Shape;993;p40"/>
          <p:cNvSpPr/>
          <p:nvPr/>
        </p:nvSpPr>
        <p:spPr>
          <a:xfrm>
            <a:off x="4803840" y="2927880"/>
            <a:ext cx="3645720" cy="1687320"/>
          </a:xfrm>
          <a:prstGeom prst="roundRect">
            <a:avLst>
              <a:gd name="adj" fmla="val 3710"/>
            </a:avLst>
          </a:prstGeom>
          <a:noFill/>
          <a:ln w="19050">
            <a:solidFill>
              <a:srgbClr val="2FC09B"/>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86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tabLst>
                <a:tab pos="0" algn="l"/>
              </a:tabLst>
            </a:pPr>
            <a:r>
              <a:rPr lang="en" sz="3000" b="0" u="none" strike="noStrike">
                <a:solidFill>
                  <a:srgbClr val="FF8B7B"/>
                </a:solidFill>
                <a:effectLst/>
                <a:uFillTx/>
                <a:latin typeface="Hammersmith One"/>
                <a:ea typeface="Hammersmith One"/>
              </a:rPr>
              <a:t>Multi-Tenant Architecture</a:t>
            </a:r>
            <a:endParaRPr lang="en-US" sz="3000" b="0" u="none" strike="noStrike">
              <a:solidFill>
                <a:srgbClr val="000000"/>
              </a:solidFill>
              <a:effectLst/>
              <a:uFillTx/>
              <a:latin typeface="Arial"/>
            </a:endParaRPr>
          </a:p>
        </p:txBody>
      </p:sp>
      <p:sp>
        <p:nvSpPr>
          <p:cNvPr id="870" name="Google Shape;991;p40"/>
          <p:cNvSpPr/>
          <p:nvPr/>
        </p:nvSpPr>
        <p:spPr>
          <a:xfrm>
            <a:off x="713160" y="1146240"/>
            <a:ext cx="3645720" cy="1687320"/>
          </a:xfrm>
          <a:prstGeom prst="roundRect">
            <a:avLst>
              <a:gd name="adj" fmla="val 5263"/>
            </a:avLst>
          </a:prstGeom>
          <a:noFill/>
          <a:ln w="19050">
            <a:solidFill>
              <a:srgbClr val="7BD9C1"/>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871" name="Google Shape;992;p40"/>
          <p:cNvSpPr/>
          <p:nvPr/>
        </p:nvSpPr>
        <p:spPr>
          <a:xfrm>
            <a:off x="713160" y="2934000"/>
            <a:ext cx="3645720" cy="1687320"/>
          </a:xfrm>
          <a:prstGeom prst="roundRect">
            <a:avLst>
              <a:gd name="adj" fmla="val 5263"/>
            </a:avLst>
          </a:prstGeom>
          <a:noFill/>
          <a:ln w="19050">
            <a:solidFill>
              <a:srgbClr val="2F9C80"/>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872" name="Google Shape;993;p40"/>
          <p:cNvSpPr/>
          <p:nvPr/>
        </p:nvSpPr>
        <p:spPr>
          <a:xfrm>
            <a:off x="4794480" y="1124640"/>
            <a:ext cx="3645720" cy="1687320"/>
          </a:xfrm>
          <a:prstGeom prst="roundRect">
            <a:avLst>
              <a:gd name="adj" fmla="val 3710"/>
            </a:avLst>
          </a:prstGeom>
          <a:noFill/>
          <a:ln w="19050">
            <a:solidFill>
              <a:srgbClr val="2FC09B"/>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873" name="Google Shape;995;p40"/>
          <p:cNvSpPr/>
          <p:nvPr/>
        </p:nvSpPr>
        <p:spPr>
          <a:xfrm>
            <a:off x="904680" y="1798920"/>
            <a:ext cx="2743560" cy="746280"/>
          </a:xfrm>
          <a:prstGeom prst="rect">
            <a:avLst/>
          </a:prstGeom>
          <a:noFill/>
          <a:ln w="0">
            <a:noFill/>
          </a:ln>
        </p:spPr>
        <p:style>
          <a:lnRef idx="0"/>
          <a:fillRef idx="0"/>
          <a:effectRef idx="0"/>
          <a:fontRef idx="minor"/>
        </p:style>
        <p:txBody>
          <a:bodyPr tIns="91440" bIns="91440" anchor="t">
            <a:noAutofit/>
          </a:bodyPr>
          <a:p>
            <a:pPr>
              <a:lnSpc>
                <a:spcPct val="100000"/>
              </a:lnSpc>
              <a:tabLst>
                <a:tab pos="0" algn="l"/>
              </a:tabLst>
            </a:pPr>
            <a:r>
              <a:rPr lang="en-US" sz="1400" b="0" u="none" strike="noStrike">
                <a:solidFill>
                  <a:schemeClr val="lt1"/>
                </a:solidFill>
                <a:effectLst/>
                <a:uFillTx/>
                <a:latin typeface="Source Sans Pro"/>
                <a:ea typeface="Source Sans Pro"/>
              </a:rPr>
              <a:t>All Salesforce customer orgs are in the cloud, so they share server space.</a:t>
            </a:r>
            <a:endParaRPr lang="en-US" sz="1400" b="0" u="none" strike="noStrike">
              <a:solidFill>
                <a:srgbClr val="FFFFFF"/>
              </a:solidFill>
              <a:effectLst/>
              <a:uFillTx/>
              <a:latin typeface="Arial"/>
            </a:endParaRPr>
          </a:p>
          <a:p>
            <a:pPr>
              <a:lnSpc>
                <a:spcPct val="100000"/>
              </a:lnSpc>
              <a:tabLst>
                <a:tab pos="0" algn="l"/>
              </a:tabLst>
            </a:pPr>
            <a:endParaRPr lang="en-US" sz="1400" b="0" u="none" strike="noStrike">
              <a:solidFill>
                <a:srgbClr val="FFFFFF"/>
              </a:solidFill>
              <a:effectLst/>
              <a:uFillTx/>
              <a:latin typeface="Arial"/>
            </a:endParaRPr>
          </a:p>
        </p:txBody>
      </p:sp>
      <p:sp>
        <p:nvSpPr>
          <p:cNvPr id="874" name="Google Shape;996;p40"/>
          <p:cNvSpPr/>
          <p:nvPr/>
        </p:nvSpPr>
        <p:spPr>
          <a:xfrm>
            <a:off x="5486760" y="3542760"/>
            <a:ext cx="2743560" cy="746280"/>
          </a:xfrm>
          <a:prstGeom prst="rect">
            <a:avLst/>
          </a:prstGeom>
          <a:noFill/>
          <a:ln w="0">
            <a:noFill/>
          </a:ln>
        </p:spPr>
        <p:style>
          <a:lnRef idx="0"/>
          <a:fillRef idx="0"/>
          <a:effectRef idx="0"/>
          <a:fontRef idx="minor"/>
        </p:style>
        <p:txBody>
          <a:bodyPr tIns="91440" bIns="91440" anchor="t">
            <a:noAutofit/>
          </a:bodyPr>
          <a:p>
            <a:pPr algn="r">
              <a:lnSpc>
                <a:spcPct val="100000"/>
              </a:lnSpc>
              <a:tabLst>
                <a:tab pos="0" algn="l"/>
              </a:tabLst>
            </a:pPr>
            <a:r>
              <a:rPr lang="en-US" sz="1400" b="0" u="none" strike="noStrike">
                <a:solidFill>
                  <a:schemeClr val="lt1"/>
                </a:solidFill>
                <a:effectLst/>
                <a:uFillTx/>
                <a:latin typeface="Source Sans Pro"/>
                <a:ea typeface="Source Sans Pro"/>
              </a:rPr>
              <a:t>Limits are in place so that no one org can overuse resources and degrade the performance for everyone else. </a:t>
            </a:r>
            <a:endParaRPr lang="en-US" sz="1400" b="0" u="none" strike="noStrike">
              <a:solidFill>
                <a:srgbClr val="FFFFFF"/>
              </a:solidFill>
              <a:effectLst/>
              <a:uFillTx/>
              <a:latin typeface="Arial"/>
            </a:endParaRPr>
          </a:p>
          <a:p>
            <a:pPr algn="r">
              <a:lnSpc>
                <a:spcPct val="100000"/>
              </a:lnSpc>
              <a:tabLst>
                <a:tab pos="0" algn="l"/>
              </a:tabLst>
            </a:pPr>
            <a:endParaRPr lang="en-US" sz="1400" b="0" u="none" strike="noStrike">
              <a:solidFill>
                <a:srgbClr val="FFFFFF"/>
              </a:solidFill>
              <a:effectLst/>
              <a:uFillTx/>
              <a:latin typeface="Arial"/>
            </a:endParaRPr>
          </a:p>
        </p:txBody>
      </p:sp>
      <p:sp>
        <p:nvSpPr>
          <p:cNvPr id="875" name="Google Shape;997;p40"/>
          <p:cNvSpPr/>
          <p:nvPr/>
        </p:nvSpPr>
        <p:spPr>
          <a:xfrm>
            <a:off x="6105600" y="3153600"/>
            <a:ext cx="2124720" cy="381960"/>
          </a:xfrm>
          <a:prstGeom prst="rect">
            <a:avLst/>
          </a:prstGeom>
          <a:noFill/>
          <a:ln w="0">
            <a:noFill/>
          </a:ln>
        </p:spPr>
        <p:style>
          <a:lnRef idx="0"/>
          <a:fillRef idx="0"/>
          <a:effectRef idx="0"/>
          <a:fontRef idx="minor"/>
        </p:style>
        <p:txBody>
          <a:bodyPr tIns="91440" bIns="91440" anchor="t">
            <a:noAutofit/>
          </a:bodyPr>
          <a:p>
            <a:pPr algn="r">
              <a:lnSpc>
                <a:spcPct val="115000"/>
              </a:lnSpc>
              <a:spcAft>
                <a:spcPts val="1599"/>
              </a:spcAft>
              <a:tabLst>
                <a:tab pos="0" algn="l"/>
              </a:tabLst>
            </a:pPr>
            <a:r>
              <a:rPr lang="en" sz="1800" b="1" u="none" strike="noStrike">
                <a:solidFill>
                  <a:srgbClr val="FFFFFF"/>
                </a:solidFill>
                <a:effectLst/>
                <a:uFillTx/>
                <a:latin typeface="Hammersmith One"/>
                <a:ea typeface="Hammersmith One"/>
              </a:rPr>
              <a:t>Governor Limits</a:t>
            </a:r>
            <a:endParaRPr lang="en-US" sz="1800" b="0" u="none" strike="noStrike">
              <a:solidFill>
                <a:srgbClr val="FFFFFF"/>
              </a:solidFill>
              <a:effectLst/>
              <a:uFillTx/>
              <a:latin typeface="Arial"/>
            </a:endParaRPr>
          </a:p>
        </p:txBody>
      </p:sp>
      <p:sp>
        <p:nvSpPr>
          <p:cNvPr id="876" name="Google Shape;998;p40"/>
          <p:cNvSpPr/>
          <p:nvPr/>
        </p:nvSpPr>
        <p:spPr>
          <a:xfrm>
            <a:off x="904680" y="1416960"/>
            <a:ext cx="2238120" cy="381960"/>
          </a:xfrm>
          <a:prstGeom prst="rect">
            <a:avLst/>
          </a:prstGeom>
          <a:noFill/>
          <a:ln w="0">
            <a:noFill/>
          </a:ln>
        </p:spPr>
        <p:style>
          <a:lnRef idx="0"/>
          <a:fillRef idx="0"/>
          <a:effectRef idx="0"/>
          <a:fontRef idx="minor"/>
        </p:style>
        <p:txBody>
          <a:bodyPr tIns="91440" bIns="91440" anchor="t">
            <a:noAutofit/>
          </a:bodyPr>
          <a:p>
            <a:pPr>
              <a:lnSpc>
                <a:spcPct val="115000"/>
              </a:lnSpc>
              <a:spcAft>
                <a:spcPts val="1599"/>
              </a:spcAft>
              <a:tabLst>
                <a:tab pos="0" algn="l"/>
              </a:tabLst>
            </a:pPr>
            <a:r>
              <a:rPr lang="en" sz="1800" b="1" u="none" strike="noStrike">
                <a:solidFill>
                  <a:srgbClr val="FFFFFF"/>
                </a:solidFill>
                <a:effectLst/>
                <a:uFillTx/>
                <a:latin typeface="Hammersmith One"/>
                <a:ea typeface="Hammersmith One"/>
              </a:rPr>
              <a:t>Shared Servers</a:t>
            </a:r>
            <a:endParaRPr lang="en-US" sz="1800" b="0" u="none" strike="noStrike">
              <a:solidFill>
                <a:srgbClr val="FFFFFF"/>
              </a:solidFill>
              <a:effectLst/>
              <a:uFillTx/>
              <a:latin typeface="Arial"/>
            </a:endParaRPr>
          </a:p>
        </p:txBody>
      </p:sp>
      <p:sp>
        <p:nvSpPr>
          <p:cNvPr id="877" name="Google Shape;999;p40"/>
          <p:cNvSpPr/>
          <p:nvPr/>
        </p:nvSpPr>
        <p:spPr>
          <a:xfrm>
            <a:off x="904680" y="3153600"/>
            <a:ext cx="2342880" cy="381960"/>
          </a:xfrm>
          <a:prstGeom prst="rect">
            <a:avLst/>
          </a:prstGeom>
          <a:noFill/>
          <a:ln w="0">
            <a:noFill/>
          </a:ln>
        </p:spPr>
        <p:style>
          <a:lnRef idx="0"/>
          <a:fillRef idx="0"/>
          <a:effectRef idx="0"/>
          <a:fontRef idx="minor"/>
        </p:style>
        <p:txBody>
          <a:bodyPr tIns="91440" bIns="91440" anchor="t">
            <a:noAutofit/>
          </a:bodyPr>
          <a:p>
            <a:pPr>
              <a:lnSpc>
                <a:spcPct val="115000"/>
              </a:lnSpc>
              <a:spcAft>
                <a:spcPts val="1599"/>
              </a:spcAft>
              <a:tabLst>
                <a:tab pos="0" algn="l"/>
              </a:tabLst>
            </a:pPr>
            <a:r>
              <a:rPr lang="en" sz="1800" b="1" u="none" strike="noStrike">
                <a:solidFill>
                  <a:srgbClr val="FFFFFF"/>
                </a:solidFill>
                <a:effectLst/>
                <a:uFillTx/>
                <a:latin typeface="Hammersmith One"/>
                <a:ea typeface="Hammersmith One"/>
              </a:rPr>
              <a:t>Shared Resources</a:t>
            </a:r>
            <a:endParaRPr lang="en-US" sz="1800" b="0" u="none" strike="noStrike">
              <a:solidFill>
                <a:srgbClr val="FFFFFF"/>
              </a:solidFill>
              <a:effectLst/>
              <a:uFillTx/>
              <a:latin typeface="Arial"/>
            </a:endParaRPr>
          </a:p>
        </p:txBody>
      </p:sp>
      <p:sp>
        <p:nvSpPr>
          <p:cNvPr id="878" name="Google Shape;1000;p40"/>
          <p:cNvSpPr/>
          <p:nvPr/>
        </p:nvSpPr>
        <p:spPr>
          <a:xfrm>
            <a:off x="904680" y="3542760"/>
            <a:ext cx="2743560" cy="746280"/>
          </a:xfrm>
          <a:prstGeom prst="rect">
            <a:avLst/>
          </a:prstGeom>
          <a:noFill/>
          <a:ln w="0">
            <a:noFill/>
          </a:ln>
        </p:spPr>
        <p:style>
          <a:lnRef idx="0"/>
          <a:fillRef idx="0"/>
          <a:effectRef idx="0"/>
          <a:fontRef idx="minor"/>
        </p:style>
        <p:txBody>
          <a:bodyPr tIns="91440" bIns="91440" anchor="t">
            <a:noAutofit/>
          </a:bodyPr>
          <a:p>
            <a:pPr>
              <a:lnSpc>
                <a:spcPct val="100000"/>
              </a:lnSpc>
              <a:tabLst>
                <a:tab pos="0" algn="l"/>
              </a:tabLst>
            </a:pPr>
            <a:r>
              <a:rPr lang="en-US" sz="1400" b="0" u="none" strike="noStrike">
                <a:solidFill>
                  <a:schemeClr val="lt1"/>
                </a:solidFill>
                <a:effectLst/>
                <a:uFillTx/>
                <a:latin typeface="Source Sans Pro"/>
                <a:ea typeface="Source Sans Pro"/>
              </a:rPr>
              <a:t>Because orgs share server space, they also share the physical hardware that keeps the server running. i.e. ram, cpu time, ect. </a:t>
            </a:r>
            <a:endParaRPr lang="en-US" sz="1400" b="0" u="none" strike="noStrike">
              <a:solidFill>
                <a:srgbClr val="FFFFFF"/>
              </a:solidFill>
              <a:effectLst/>
              <a:uFillTx/>
              <a:latin typeface="Arial"/>
            </a:endParaRPr>
          </a:p>
          <a:p>
            <a:pPr>
              <a:lnSpc>
                <a:spcPct val="100000"/>
              </a:lnSpc>
              <a:spcBef>
                <a:spcPts val="1599"/>
              </a:spcBef>
              <a:tabLst>
                <a:tab pos="0" algn="l"/>
              </a:tabLst>
            </a:pPr>
            <a:endParaRPr lang="en-US" sz="1400" b="0" u="none" strike="noStrike">
              <a:solidFill>
                <a:srgbClr val="FFFFFF"/>
              </a:solidFill>
              <a:effectLst/>
              <a:uFillTx/>
              <a:latin typeface="Arial"/>
            </a:endParaRPr>
          </a:p>
        </p:txBody>
      </p:sp>
      <p:sp>
        <p:nvSpPr>
          <p:cNvPr id="879" name="Google Shape;1001;p40"/>
          <p:cNvSpPr/>
          <p:nvPr/>
        </p:nvSpPr>
        <p:spPr>
          <a:xfrm>
            <a:off x="5705640" y="1416960"/>
            <a:ext cx="2524320" cy="381960"/>
          </a:xfrm>
          <a:prstGeom prst="rect">
            <a:avLst/>
          </a:prstGeom>
          <a:noFill/>
          <a:ln w="0">
            <a:noFill/>
          </a:ln>
        </p:spPr>
        <p:style>
          <a:lnRef idx="0"/>
          <a:fillRef idx="0"/>
          <a:effectRef idx="0"/>
          <a:fontRef idx="minor"/>
        </p:style>
        <p:txBody>
          <a:bodyPr tIns="91440" bIns="91440" anchor="t">
            <a:noAutofit/>
          </a:bodyPr>
          <a:p>
            <a:pPr algn="r">
              <a:lnSpc>
                <a:spcPct val="115000"/>
              </a:lnSpc>
              <a:spcAft>
                <a:spcPts val="1599"/>
              </a:spcAft>
              <a:tabLst>
                <a:tab pos="0" algn="l"/>
              </a:tabLst>
            </a:pPr>
            <a:r>
              <a:rPr lang="en" sz="1800" b="1" u="none" strike="noStrike">
                <a:solidFill>
                  <a:srgbClr val="FFFFFF"/>
                </a:solidFill>
                <a:effectLst/>
                <a:uFillTx/>
                <a:latin typeface="Hammersmith One"/>
                <a:ea typeface="Hammersmith One"/>
              </a:rPr>
              <a:t>Isolated Environment</a:t>
            </a:r>
            <a:endParaRPr lang="en-US" sz="1800" b="0" u="none" strike="noStrike">
              <a:solidFill>
                <a:srgbClr val="FFFFFF"/>
              </a:solidFill>
              <a:effectLst/>
              <a:uFillTx/>
              <a:latin typeface="Arial"/>
            </a:endParaRPr>
          </a:p>
        </p:txBody>
      </p:sp>
      <p:sp>
        <p:nvSpPr>
          <p:cNvPr id="880" name="Google Shape;1002;p40"/>
          <p:cNvSpPr/>
          <p:nvPr/>
        </p:nvSpPr>
        <p:spPr>
          <a:xfrm>
            <a:off x="5486400" y="1798920"/>
            <a:ext cx="2743560" cy="746280"/>
          </a:xfrm>
          <a:prstGeom prst="rect">
            <a:avLst/>
          </a:prstGeom>
          <a:noFill/>
          <a:ln w="0">
            <a:noFill/>
          </a:ln>
        </p:spPr>
        <p:style>
          <a:lnRef idx="0"/>
          <a:fillRef idx="0"/>
          <a:effectRef idx="0"/>
          <a:fontRef idx="minor"/>
        </p:style>
        <p:txBody>
          <a:bodyPr tIns="91440" bIns="91440" anchor="t">
            <a:noAutofit/>
          </a:bodyPr>
          <a:p>
            <a:pPr algn="r">
              <a:lnSpc>
                <a:spcPct val="100000"/>
              </a:lnSpc>
              <a:tabLst>
                <a:tab pos="0" algn="l"/>
              </a:tabLst>
            </a:pPr>
            <a:r>
              <a:rPr lang="en" sz="1400" b="0" u="none" strike="noStrike">
                <a:solidFill>
                  <a:schemeClr val="lt1"/>
                </a:solidFill>
                <a:effectLst/>
                <a:uFillTx/>
                <a:latin typeface="Source Sans Pro"/>
                <a:ea typeface="Source Sans Pro"/>
              </a:rPr>
              <a:t>Each org is an isolated environment from other orgs on the cloud.</a:t>
            </a:r>
            <a:endParaRPr lang="en-US" sz="1400" b="0" u="none" strike="noStrike">
              <a:solidFill>
                <a:srgbClr val="FFFFFF"/>
              </a:solidFill>
              <a:effectLst/>
              <a:uFillTx/>
              <a:latin typeface="Arial"/>
            </a:endParaRPr>
          </a:p>
        </p:txBody>
      </p:sp>
      <p:grpSp>
        <p:nvGrpSpPr>
          <p:cNvPr id="881" name="Google Shape;1003;p40"/>
          <p:cNvGrpSpPr/>
          <p:nvPr/>
        </p:nvGrpSpPr>
        <p:grpSpPr>
          <a:xfrm>
            <a:off x="3834720" y="2118240"/>
            <a:ext cx="1474560" cy="1474560"/>
            <a:chOff x="3834720" y="2118240"/>
            <a:chExt cx="1474560" cy="1474560"/>
          </a:xfrm>
        </p:grpSpPr>
        <p:sp>
          <p:nvSpPr>
            <p:cNvPr id="882" name="Google Shape;1004;p40"/>
            <p:cNvSpPr/>
            <p:nvPr/>
          </p:nvSpPr>
          <p:spPr>
            <a:xfrm>
              <a:off x="3834720" y="2118240"/>
              <a:ext cx="1474560" cy="1474560"/>
            </a:xfrm>
            <a:prstGeom prst="ellipse">
              <a:avLst/>
            </a:prstGeom>
            <a:solidFill>
              <a:srgbClr val="FFFFFF"/>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883" name="Google Shape;1005;p40"/>
            <p:cNvSpPr/>
            <p:nvPr/>
          </p:nvSpPr>
          <p:spPr>
            <a:xfrm>
              <a:off x="3932280" y="2216160"/>
              <a:ext cx="1278720" cy="1278720"/>
            </a:xfrm>
            <a:prstGeom prst="ellipse">
              <a:avLst/>
            </a:prstGeom>
            <a:solidFill>
              <a:schemeClr val="accent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884" name="Google Shape;1006;p40"/>
            <p:cNvSpPr/>
            <p:nvPr/>
          </p:nvSpPr>
          <p:spPr>
            <a:xfrm>
              <a:off x="4325400" y="2616840"/>
              <a:ext cx="492480" cy="491400"/>
            </a:xfrm>
            <a:custGeom>
              <a:avLst/>
              <a:gdLst>
                <a:gd name="textAreaLeft" fmla="*/ 0 w 492480"/>
                <a:gd name="textAreaRight" fmla="*/ 492840 w 492480"/>
                <a:gd name="textAreaTop" fmla="*/ 0 h 491400"/>
                <a:gd name="textAreaBottom" fmla="*/ 491760 h 491400"/>
              </a:gdLst>
              <a:ahLst/>
              <a:cxnLst/>
              <a:rect l="textAreaLeft" t="textAreaTop" r="textAreaRight" b="textAreaBottom"/>
              <a:pathLst>
                <a:path w="11784" h="11752">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gr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85" name="Google Shape;644;p33"/>
          <p:cNvSpPr/>
          <p:nvPr/>
        </p:nvSpPr>
        <p:spPr>
          <a:xfrm>
            <a:off x="6027120" y="1204560"/>
            <a:ext cx="802440" cy="802440"/>
          </a:xfrm>
          <a:prstGeom prst="ellipse">
            <a:avLst/>
          </a:pr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chemeClr val="accent6">
                  <a:lumMod val="90000"/>
                </a:schemeClr>
              </a:solidFill>
              <a:effectLst/>
              <a:uFillTx/>
              <a:latin typeface="Arial"/>
            </a:endParaRPr>
          </a:p>
        </p:txBody>
      </p:sp>
      <p:sp>
        <p:nvSpPr>
          <p:cNvPr id="886"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tabLst>
                <a:tab pos="0" algn="l"/>
              </a:tabLst>
            </a:pPr>
            <a:r>
              <a:rPr lang="en" sz="3000" b="0" u="none" strike="noStrike">
                <a:solidFill>
                  <a:srgbClr val="FF8B7B"/>
                </a:solidFill>
                <a:effectLst/>
                <a:uFillTx/>
                <a:latin typeface="Hammersmith One"/>
                <a:ea typeface="Hammersmith One"/>
              </a:rPr>
              <a:t>MVC</a:t>
            </a:r>
            <a:endParaRPr lang="en-US" sz="3000" b="0" u="none" strike="noStrike">
              <a:solidFill>
                <a:srgbClr val="000000"/>
              </a:solidFill>
              <a:effectLst/>
              <a:uFillTx/>
              <a:latin typeface="Arial"/>
            </a:endParaRPr>
          </a:p>
        </p:txBody>
      </p:sp>
      <p:sp>
        <p:nvSpPr>
          <p:cNvPr id="887" name="Google Shape;605;p33"/>
          <p:cNvSpPr/>
          <p:nvPr/>
        </p:nvSpPr>
        <p:spPr>
          <a:xfrm>
            <a:off x="1671120" y="3202920"/>
            <a:ext cx="1669320" cy="733320"/>
          </a:xfrm>
          <a:prstGeom prst="rect">
            <a:avLst/>
          </a:prstGeom>
          <a:noFill/>
          <a:ln w="0">
            <a:noFill/>
          </a:ln>
        </p:spPr>
        <p:style>
          <a:lnRef idx="0"/>
          <a:fillRef idx="0"/>
          <a:effectRef idx="0"/>
          <a:fontRef idx="minor"/>
        </p:style>
        <p:txBody>
          <a:bodyPr tIns="91440" bIns="91440" anchor="ctr">
            <a:noAutofit/>
          </a:bodyPr>
          <a:p>
            <a:pPr algn="ctr">
              <a:lnSpc>
                <a:spcPct val="100000"/>
              </a:lnSpc>
              <a:tabLst>
                <a:tab pos="0" algn="l"/>
              </a:tabLst>
            </a:pPr>
            <a:r>
              <a:rPr lang="en" sz="1400" b="0" u="none" strike="noStrike">
                <a:solidFill>
                  <a:schemeClr val="lt1"/>
                </a:solidFill>
                <a:effectLst/>
                <a:uFillTx/>
                <a:latin typeface="Source Sans Pro"/>
                <a:ea typeface="Source Sans Pro"/>
              </a:rPr>
              <a:t>Database Tables, field definitions, ect.</a:t>
            </a:r>
            <a:endParaRPr lang="en-US" sz="1400" b="0" u="none" strike="noStrike">
              <a:solidFill>
                <a:srgbClr val="FFFFFF"/>
              </a:solidFill>
              <a:effectLst/>
              <a:uFillTx/>
              <a:latin typeface="Arial"/>
            </a:endParaRPr>
          </a:p>
        </p:txBody>
      </p:sp>
      <p:sp>
        <p:nvSpPr>
          <p:cNvPr id="888" name="Google Shape;607;p33"/>
          <p:cNvSpPr/>
          <p:nvPr/>
        </p:nvSpPr>
        <p:spPr>
          <a:xfrm>
            <a:off x="5577120" y="3273840"/>
            <a:ext cx="1665000" cy="733320"/>
          </a:xfrm>
          <a:prstGeom prst="rect">
            <a:avLst/>
          </a:prstGeom>
          <a:noFill/>
          <a:ln w="0">
            <a:noFill/>
          </a:ln>
        </p:spPr>
        <p:style>
          <a:lnRef idx="0"/>
          <a:fillRef idx="0"/>
          <a:effectRef idx="0"/>
          <a:fontRef idx="minor"/>
        </p:style>
        <p:txBody>
          <a:bodyPr tIns="91440" bIns="91440" anchor="ctr">
            <a:noAutofit/>
          </a:bodyPr>
          <a:p>
            <a:pPr algn="ctr">
              <a:lnSpc>
                <a:spcPct val="100000"/>
              </a:lnSpc>
              <a:tabLst>
                <a:tab pos="0" algn="l"/>
              </a:tabLst>
            </a:pPr>
            <a:r>
              <a:rPr lang="en" sz="1400" b="0" u="none" strike="noStrike">
                <a:solidFill>
                  <a:schemeClr val="lt1"/>
                </a:solidFill>
                <a:effectLst/>
                <a:uFillTx/>
                <a:latin typeface="Source Sans Pro"/>
                <a:ea typeface="Source Sans Pro"/>
              </a:rPr>
              <a:t>Business Logic</a:t>
            </a:r>
            <a:endParaRPr lang="en-US" sz="1400" b="0" u="none" strike="noStrike">
              <a:solidFill>
                <a:srgbClr val="FFFFFF"/>
              </a:solidFill>
              <a:effectLst/>
              <a:uFillTx/>
              <a:latin typeface="Arial"/>
            </a:endParaRPr>
          </a:p>
        </p:txBody>
      </p:sp>
      <p:sp>
        <p:nvSpPr>
          <p:cNvPr id="889" name="Google Shape;611;p33"/>
          <p:cNvSpPr/>
          <p:nvPr/>
        </p:nvSpPr>
        <p:spPr>
          <a:xfrm>
            <a:off x="3634920" y="3276360"/>
            <a:ext cx="1669320" cy="733320"/>
          </a:xfrm>
          <a:prstGeom prst="rect">
            <a:avLst/>
          </a:prstGeom>
          <a:noFill/>
          <a:ln w="0">
            <a:noFill/>
          </a:ln>
        </p:spPr>
        <p:style>
          <a:lnRef idx="0"/>
          <a:fillRef idx="0"/>
          <a:effectRef idx="0"/>
          <a:fontRef idx="minor"/>
        </p:style>
        <p:txBody>
          <a:bodyPr tIns="91440" bIns="91440" anchor="ctr">
            <a:noAutofit/>
          </a:bodyPr>
          <a:p>
            <a:pPr algn="ctr">
              <a:lnSpc>
                <a:spcPct val="100000"/>
              </a:lnSpc>
              <a:tabLst>
                <a:tab pos="0" algn="l"/>
              </a:tabLst>
            </a:pPr>
            <a:r>
              <a:rPr lang="en" sz="1400" b="0" u="none" strike="noStrike">
                <a:solidFill>
                  <a:schemeClr val="lt1"/>
                </a:solidFill>
                <a:effectLst/>
                <a:uFillTx/>
                <a:latin typeface="Source Sans Pro"/>
                <a:ea typeface="Source Sans Pro"/>
              </a:rPr>
              <a:t>UI elements</a:t>
            </a:r>
            <a:endParaRPr lang="en-US" sz="1400" b="0" u="none" strike="noStrike">
              <a:solidFill>
                <a:srgbClr val="FFFFFF"/>
              </a:solidFill>
              <a:effectLst/>
              <a:uFillTx/>
              <a:latin typeface="Arial"/>
            </a:endParaRPr>
          </a:p>
        </p:txBody>
      </p:sp>
      <p:grpSp>
        <p:nvGrpSpPr>
          <p:cNvPr id="890" name="Google Shape;624;p33"/>
          <p:cNvGrpSpPr/>
          <p:nvPr/>
        </p:nvGrpSpPr>
        <p:grpSpPr>
          <a:xfrm>
            <a:off x="3534840" y="1128240"/>
            <a:ext cx="3107160" cy="1820880"/>
            <a:chOff x="3534840" y="1128240"/>
            <a:chExt cx="3107160" cy="1820880"/>
          </a:xfrm>
        </p:grpSpPr>
        <p:grpSp>
          <p:nvGrpSpPr>
            <p:cNvPr id="891" name="Google Shape;625;p33"/>
            <p:cNvGrpSpPr/>
            <p:nvPr/>
          </p:nvGrpSpPr>
          <p:grpSpPr>
            <a:xfrm>
              <a:off x="3534840" y="2571840"/>
              <a:ext cx="1930320" cy="377280"/>
              <a:chOff x="3534840" y="2571840"/>
              <a:chExt cx="1930320" cy="377280"/>
            </a:xfrm>
          </p:grpSpPr>
          <p:sp>
            <p:nvSpPr>
              <p:cNvPr id="892" name="Google Shape;626;p33"/>
              <p:cNvSpPr/>
              <p:nvPr/>
            </p:nvSpPr>
            <p:spPr>
              <a:xfrm rot="16200000">
                <a:off x="4311360" y="1795320"/>
                <a:ext cx="376920" cy="1930320"/>
              </a:xfrm>
              <a:prstGeom prst="round2SameRect">
                <a:avLst>
                  <a:gd name="adj1" fmla="val 0"/>
                  <a:gd name="adj2" fmla="val 0"/>
                </a:avLst>
              </a:prstGeom>
              <a:solidFill>
                <a:srgbClr val="2FC09B"/>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893" name="Google Shape;627;p33"/>
              <p:cNvSpPr/>
              <p:nvPr/>
            </p:nvSpPr>
            <p:spPr>
              <a:xfrm>
                <a:off x="3696840" y="2571840"/>
                <a:ext cx="1606320" cy="376920"/>
              </a:xfrm>
              <a:prstGeom prst="rect">
                <a:avLst/>
              </a:prstGeom>
              <a:solidFill>
                <a:srgbClr val="2FC09B"/>
              </a:solidFill>
              <a:ln w="0">
                <a:noFill/>
              </a:ln>
            </p:spPr>
            <p:style>
              <a:lnRef idx="0"/>
              <a:fillRef idx="0"/>
              <a:effectRef idx="0"/>
              <a:fontRef idx="minor"/>
            </p:style>
            <p:txBody>
              <a:bodyPr tIns="91440" bIns="91440" anchor="ctr">
                <a:noAutofit/>
              </a:bodyPr>
              <a:p>
                <a:pPr algn="ctr">
                  <a:lnSpc>
                    <a:spcPct val="100000"/>
                  </a:lnSpc>
                  <a:tabLst>
                    <a:tab pos="0" algn="l"/>
                  </a:tabLst>
                </a:pPr>
                <a:r>
                  <a:rPr lang="en" sz="1800" b="0" u="none" strike="noStrike">
                    <a:solidFill>
                      <a:srgbClr val="FFFFFF"/>
                    </a:solidFill>
                    <a:effectLst/>
                    <a:uFillTx/>
                    <a:latin typeface="Hammersmith One"/>
                    <a:ea typeface="Hammersmith One"/>
                  </a:rPr>
                  <a:t>View</a:t>
                </a:r>
                <a:endParaRPr lang="en-US" sz="1800" b="0" u="none" strike="noStrike">
                  <a:solidFill>
                    <a:srgbClr val="000000"/>
                  </a:solidFill>
                  <a:effectLst/>
                  <a:uFillTx/>
                  <a:latin typeface="Arial"/>
                </a:endParaRPr>
              </a:p>
            </p:txBody>
          </p:sp>
        </p:grpSp>
        <p:sp>
          <p:nvSpPr>
            <p:cNvPr id="894" name="Google Shape;628;p33"/>
            <p:cNvSpPr/>
            <p:nvPr/>
          </p:nvSpPr>
          <p:spPr>
            <a:xfrm>
              <a:off x="4020120" y="1128240"/>
              <a:ext cx="960120" cy="960120"/>
            </a:xfrm>
            <a:prstGeom prst="ellipse">
              <a:avLst/>
            </a:prstGeom>
            <a:noFill/>
            <a:ln w="19050">
              <a:solidFill>
                <a:srgbClr val="FFFFFF"/>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cxnSp>
          <p:nvCxnSpPr>
            <p:cNvPr id="895" name="Google Shape;629;p33"/>
            <p:cNvCxnSpPr>
              <a:stCxn id="894" idx="4"/>
              <a:endCxn id="893" idx="0"/>
            </p:cNvCxnSpPr>
            <p:nvPr/>
          </p:nvCxnSpPr>
          <p:spPr>
            <a:xfrm flipH="1">
              <a:off x="4500000" y="2088360"/>
              <a:ext cx="720" cy="483840"/>
            </a:xfrm>
            <a:prstGeom prst="straightConnector1">
              <a:avLst/>
            </a:prstGeom>
            <a:ln w="19050">
              <a:solidFill>
                <a:srgbClr val="FFFFFF"/>
              </a:solidFill>
              <a:round/>
            </a:ln>
          </p:spPr>
        </p:cxnSp>
        <p:grpSp>
          <p:nvGrpSpPr>
            <p:cNvPr id="896" name="Google Shape;630;p33"/>
            <p:cNvGrpSpPr/>
            <p:nvPr/>
          </p:nvGrpSpPr>
          <p:grpSpPr>
            <a:xfrm>
              <a:off x="4098960" y="1207080"/>
              <a:ext cx="2543040" cy="802440"/>
              <a:chOff x="4098960" y="1207080"/>
              <a:chExt cx="2543040" cy="802440"/>
            </a:xfrm>
          </p:grpSpPr>
          <p:sp>
            <p:nvSpPr>
              <p:cNvPr id="897" name="Google Shape;631;p33"/>
              <p:cNvSpPr/>
              <p:nvPr/>
            </p:nvSpPr>
            <p:spPr>
              <a:xfrm>
                <a:off x="4098960" y="1207080"/>
                <a:ext cx="802440" cy="802440"/>
              </a:xfrm>
              <a:prstGeom prst="ellipse">
                <a:avLst/>
              </a:prstGeom>
              <a:solidFill>
                <a:schemeClr val="accent2"/>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grpSp>
            <p:nvGrpSpPr>
              <p:cNvPr id="898" name="Google Shape;632;p33"/>
              <p:cNvGrpSpPr/>
              <p:nvPr/>
            </p:nvGrpSpPr>
            <p:grpSpPr>
              <a:xfrm>
                <a:off x="6290280" y="1393200"/>
                <a:ext cx="351720" cy="378720"/>
                <a:chOff x="6290280" y="1393200"/>
                <a:chExt cx="351720" cy="378720"/>
              </a:xfrm>
            </p:grpSpPr>
            <p:sp>
              <p:nvSpPr>
                <p:cNvPr id="899" name="Google Shape;633;p33"/>
                <p:cNvSpPr/>
                <p:nvPr/>
              </p:nvSpPr>
              <p:spPr>
                <a:xfrm>
                  <a:off x="6409800" y="1393200"/>
                  <a:ext cx="102240" cy="102600"/>
                </a:xfrm>
                <a:custGeom>
                  <a:avLst/>
                  <a:gdLst>
                    <a:gd name="textAreaLeft" fmla="*/ 0 w 102240"/>
                    <a:gd name="textAreaRight" fmla="*/ 102600 w 102240"/>
                    <a:gd name="textAreaTop" fmla="*/ 0 h 102600"/>
                    <a:gd name="textAreaBottom" fmla="*/ 102960 h 102600"/>
                  </a:gdLst>
                  <a:ahLst/>
                  <a:cxnLst/>
                  <a:rect l="textAreaLeft" t="textAreaTop" r="textAreaRight" b="textAreaBottom"/>
                  <a:pathLst>
                    <a:path w="2049" h="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lt1"/>
                </a:solidFill>
                <a:ln w="0">
                  <a:noFill/>
                </a:ln>
              </p:spPr>
              <p:style>
                <a:lnRef idx="0"/>
                <a:fillRef idx="0"/>
                <a:effectRef idx="0"/>
                <a:fontRef idx="minor"/>
              </p:style>
              <p:txBody>
                <a:bodyPr tIns="51480" bIns="51480" anchor="ctr">
                  <a:noAutofit/>
                </a:bodyPr>
                <a:p>
                  <a:endParaRPr lang="en-US" sz="1400" b="0" u="none" strike="noStrike">
                    <a:solidFill>
                      <a:srgbClr val="000000"/>
                    </a:solidFill>
                    <a:effectLst/>
                    <a:uFillTx/>
                    <a:latin typeface="Arial"/>
                  </a:endParaRPr>
                </a:p>
              </p:txBody>
            </p:sp>
            <p:sp>
              <p:nvSpPr>
                <p:cNvPr id="900" name="Google Shape;634;p33"/>
                <p:cNvSpPr/>
                <p:nvPr/>
              </p:nvSpPr>
              <p:spPr>
                <a:xfrm>
                  <a:off x="6290280" y="1552680"/>
                  <a:ext cx="351720" cy="219240"/>
                </a:xfrm>
                <a:custGeom>
                  <a:avLst/>
                  <a:gdLst>
                    <a:gd name="textAreaLeft" fmla="*/ 0 w 351720"/>
                    <a:gd name="textAreaRight" fmla="*/ 352080 w 351720"/>
                    <a:gd name="textAreaTop" fmla="*/ 0 h 219240"/>
                    <a:gd name="textAreaBottom" fmla="*/ 219600 h 219240"/>
                  </a:gdLst>
                  <a:ahLst/>
                  <a:cxnLst/>
                  <a:rect l="textAreaLeft" t="textAreaTop" r="textAreaRight" b="textAreaBottom"/>
                  <a:pathLst>
                    <a:path w="11910" h="7436">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lt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01" name="Google Shape;635;p33"/>
                <p:cNvSpPr/>
                <p:nvPr/>
              </p:nvSpPr>
              <p:spPr>
                <a:xfrm>
                  <a:off x="6414840" y="1511640"/>
                  <a:ext cx="102240" cy="81720"/>
                </a:xfrm>
                <a:custGeom>
                  <a:avLst/>
                  <a:gdLst>
                    <a:gd name="textAreaLeft" fmla="*/ 0 w 102240"/>
                    <a:gd name="textAreaRight" fmla="*/ 102600 w 102240"/>
                    <a:gd name="textAreaTop" fmla="*/ 0 h 81720"/>
                    <a:gd name="textAreaBottom" fmla="*/ 82080 h 81720"/>
                  </a:gdLst>
                  <a:ahLst/>
                  <a:cxnLst/>
                  <a:rect l="textAreaLeft" t="textAreaTop" r="textAreaRight" b="textAreaBottom"/>
                  <a:pathLst>
                    <a:path w="3467" h="2773">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lt1"/>
                </a:solidFill>
                <a:ln w="0">
                  <a:noFill/>
                </a:ln>
              </p:spPr>
              <p:style>
                <a:lnRef idx="0"/>
                <a:fillRef idx="0"/>
                <a:effectRef idx="0"/>
                <a:fontRef idx="minor"/>
              </p:style>
              <p:txBody>
                <a:bodyPr tIns="41040" bIns="41040" anchor="ctr">
                  <a:noAutofit/>
                </a:bodyPr>
                <a:p>
                  <a:endParaRPr lang="en-US" sz="1400" b="0" u="none" strike="noStrike">
                    <a:solidFill>
                      <a:srgbClr val="000000"/>
                    </a:solidFill>
                    <a:effectLst/>
                    <a:uFillTx/>
                    <a:latin typeface="Arial"/>
                  </a:endParaRPr>
                </a:p>
              </p:txBody>
            </p:sp>
          </p:grpSp>
        </p:grpSp>
      </p:grpSp>
      <p:grpSp>
        <p:nvGrpSpPr>
          <p:cNvPr id="902" name="Google Shape;636;p33"/>
          <p:cNvGrpSpPr/>
          <p:nvPr/>
        </p:nvGrpSpPr>
        <p:grpSpPr>
          <a:xfrm>
            <a:off x="1604160" y="1128240"/>
            <a:ext cx="1930320" cy="1820880"/>
            <a:chOff x="1604160" y="1128240"/>
            <a:chExt cx="1930320" cy="1820880"/>
          </a:xfrm>
        </p:grpSpPr>
        <p:grpSp>
          <p:nvGrpSpPr>
            <p:cNvPr id="903" name="Google Shape;637;p33"/>
            <p:cNvGrpSpPr/>
            <p:nvPr/>
          </p:nvGrpSpPr>
          <p:grpSpPr>
            <a:xfrm>
              <a:off x="1604160" y="2571840"/>
              <a:ext cx="1930320" cy="377280"/>
              <a:chOff x="1604160" y="2571840"/>
              <a:chExt cx="1930320" cy="377280"/>
            </a:xfrm>
          </p:grpSpPr>
          <p:sp>
            <p:nvSpPr>
              <p:cNvPr id="904" name="Google Shape;638;p33"/>
              <p:cNvSpPr/>
              <p:nvPr/>
            </p:nvSpPr>
            <p:spPr>
              <a:xfrm rot="16200000">
                <a:off x="2380680" y="1795320"/>
                <a:ext cx="376920" cy="1930320"/>
              </a:xfrm>
              <a:prstGeom prst="round2SameRect">
                <a:avLst>
                  <a:gd name="adj1" fmla="val 50000"/>
                  <a:gd name="adj2" fmla="val 0"/>
                </a:avLst>
              </a:pr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05" name="Google Shape;639;p33"/>
              <p:cNvSpPr/>
              <p:nvPr/>
            </p:nvSpPr>
            <p:spPr>
              <a:xfrm>
                <a:off x="1766160" y="2571840"/>
                <a:ext cx="1606320" cy="376920"/>
              </a:xfrm>
              <a:prstGeom prst="rect">
                <a:avLst/>
              </a:prstGeom>
              <a:solidFill>
                <a:srgbClr val="7BD9C1"/>
              </a:solidFill>
              <a:ln w="0">
                <a:noFill/>
              </a:ln>
            </p:spPr>
            <p:style>
              <a:lnRef idx="0"/>
              <a:fillRef idx="0"/>
              <a:effectRef idx="0"/>
              <a:fontRef idx="minor"/>
            </p:style>
            <p:txBody>
              <a:bodyPr tIns="91440" bIns="91440" anchor="ctr">
                <a:noAutofit/>
              </a:bodyPr>
              <a:p>
                <a:pPr algn="ctr">
                  <a:lnSpc>
                    <a:spcPct val="100000"/>
                  </a:lnSpc>
                  <a:tabLst>
                    <a:tab pos="0" algn="l"/>
                  </a:tabLst>
                </a:pPr>
                <a:r>
                  <a:rPr lang="en" sz="1800" b="0" u="none" strike="noStrike">
                    <a:solidFill>
                      <a:srgbClr val="FFFFFF"/>
                    </a:solidFill>
                    <a:effectLst/>
                    <a:uFillTx/>
                    <a:latin typeface="Hammersmith One"/>
                    <a:ea typeface="Hammersmith One"/>
                  </a:rPr>
                  <a:t>Model</a:t>
                </a:r>
                <a:endParaRPr lang="en-US" sz="1800" b="0" u="none" strike="noStrike">
                  <a:solidFill>
                    <a:srgbClr val="000000"/>
                  </a:solidFill>
                  <a:effectLst/>
                  <a:uFillTx/>
                  <a:latin typeface="Arial"/>
                </a:endParaRPr>
              </a:p>
            </p:txBody>
          </p:sp>
        </p:grpSp>
        <p:grpSp>
          <p:nvGrpSpPr>
            <p:cNvPr id="906" name="Google Shape;640;p33"/>
            <p:cNvGrpSpPr/>
            <p:nvPr/>
          </p:nvGrpSpPr>
          <p:grpSpPr>
            <a:xfrm>
              <a:off x="2089080" y="1128240"/>
              <a:ext cx="960120" cy="1443240"/>
              <a:chOff x="2089080" y="1128240"/>
              <a:chExt cx="960120" cy="1443240"/>
            </a:xfrm>
          </p:grpSpPr>
          <p:sp>
            <p:nvSpPr>
              <p:cNvPr id="907" name="Google Shape;641;p33"/>
              <p:cNvSpPr/>
              <p:nvPr/>
            </p:nvSpPr>
            <p:spPr>
              <a:xfrm>
                <a:off x="2089080" y="1128240"/>
                <a:ext cx="960120" cy="960120"/>
              </a:xfrm>
              <a:prstGeom prst="ellipse">
                <a:avLst/>
              </a:prstGeom>
              <a:noFill/>
              <a:ln w="19050">
                <a:solidFill>
                  <a:srgbClr val="FFFFFF"/>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cxnSp>
            <p:nvCxnSpPr>
              <p:cNvPr id="908" name="Google Shape;642;p33"/>
              <p:cNvCxnSpPr/>
              <p:nvPr/>
            </p:nvCxnSpPr>
            <p:spPr>
              <a:xfrm>
                <a:off x="2569320" y="2088360"/>
                <a:ext cx="360" cy="483480"/>
              </a:xfrm>
              <a:prstGeom prst="straightConnector1">
                <a:avLst/>
              </a:prstGeom>
              <a:ln w="19050">
                <a:solidFill>
                  <a:srgbClr val="FFFFFF"/>
                </a:solidFill>
                <a:round/>
              </a:ln>
            </p:spPr>
          </p:cxnSp>
          <p:grpSp>
            <p:nvGrpSpPr>
              <p:cNvPr id="909" name="Google Shape;643;p33"/>
              <p:cNvGrpSpPr/>
              <p:nvPr/>
            </p:nvGrpSpPr>
            <p:grpSpPr>
              <a:xfrm>
                <a:off x="2167920" y="1207080"/>
                <a:ext cx="802440" cy="802440"/>
                <a:chOff x="2167920" y="1207080"/>
                <a:chExt cx="802440" cy="802440"/>
              </a:xfrm>
            </p:grpSpPr>
            <p:sp>
              <p:nvSpPr>
                <p:cNvPr id="910" name="Google Shape;644;p33"/>
                <p:cNvSpPr/>
                <p:nvPr/>
              </p:nvSpPr>
              <p:spPr>
                <a:xfrm>
                  <a:off x="2167920" y="1207080"/>
                  <a:ext cx="802440" cy="802440"/>
                </a:xfrm>
                <a:prstGeom prst="ellipse">
                  <a:avLst/>
                </a:pr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grpSp>
              <p:nvGrpSpPr>
                <p:cNvPr id="911" name="Google Shape;645;p33"/>
                <p:cNvGrpSpPr/>
                <p:nvPr/>
              </p:nvGrpSpPr>
              <p:grpSpPr>
                <a:xfrm>
                  <a:off x="2347200" y="1398240"/>
                  <a:ext cx="444240" cy="420120"/>
                  <a:chOff x="2347200" y="1398240"/>
                  <a:chExt cx="444240" cy="420120"/>
                </a:xfrm>
              </p:grpSpPr>
              <p:sp>
                <p:nvSpPr>
                  <p:cNvPr id="912" name="Google Shape;646;p33"/>
                  <p:cNvSpPr/>
                  <p:nvPr/>
                </p:nvSpPr>
                <p:spPr>
                  <a:xfrm>
                    <a:off x="2347200" y="1398240"/>
                    <a:ext cx="444240" cy="172080"/>
                  </a:xfrm>
                  <a:custGeom>
                    <a:avLst/>
                    <a:gdLst>
                      <a:gd name="textAreaLeft" fmla="*/ 0 w 444240"/>
                      <a:gd name="textAreaRight" fmla="*/ 444600 w 444240"/>
                      <a:gd name="textAreaTop" fmla="*/ 0 h 172080"/>
                      <a:gd name="textAreaBottom" fmla="*/ 172440 h 172080"/>
                    </a:gdLst>
                    <a:ahLst/>
                    <a:cxnLst/>
                    <a:rect l="textAreaLeft" t="textAreaTop" r="textAreaRight" b="textAreaBottom"/>
                    <a:pathLst>
                      <a:path w="12351" h="479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lt1"/>
                  </a:solidFill>
                  <a:ln w="0">
                    <a:noFill/>
                  </a:ln>
                </p:spPr>
                <p:style>
                  <a:lnRef idx="0"/>
                  <a:fillRef idx="0"/>
                  <a:effectRef idx="0"/>
                  <a:fontRef idx="minor"/>
                </p:style>
                <p:txBody>
                  <a:bodyPr tIns="86040" bIns="86040" anchor="ctr">
                    <a:noAutofit/>
                  </a:bodyPr>
                  <a:p>
                    <a:endParaRPr lang="en-US" sz="1400" b="0" u="none" strike="noStrike">
                      <a:solidFill>
                        <a:srgbClr val="000000"/>
                      </a:solidFill>
                      <a:effectLst/>
                      <a:uFillTx/>
                      <a:latin typeface="Arial"/>
                    </a:endParaRPr>
                  </a:p>
                </p:txBody>
              </p:sp>
              <p:sp>
                <p:nvSpPr>
                  <p:cNvPr id="913" name="Google Shape;647;p33"/>
                  <p:cNvSpPr/>
                  <p:nvPr/>
                </p:nvSpPr>
                <p:spPr>
                  <a:xfrm>
                    <a:off x="2505960" y="1695240"/>
                    <a:ext cx="124560" cy="123120"/>
                  </a:xfrm>
                  <a:custGeom>
                    <a:avLst/>
                    <a:gdLst>
                      <a:gd name="textAreaLeft" fmla="*/ 0 w 124560"/>
                      <a:gd name="textAreaRight" fmla="*/ 124920 w 124560"/>
                      <a:gd name="textAreaTop" fmla="*/ 0 h 123120"/>
                      <a:gd name="textAreaBottom" fmla="*/ 123480 h 123120"/>
                    </a:gdLst>
                    <a:ahLst/>
                    <a:cxnLst/>
                    <a:rect l="textAreaLeft" t="textAreaTop" r="textAreaRight" b="textAreaBottom"/>
                    <a:pathLst>
                      <a:path w="3466" h="3428">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lt1"/>
                  </a:solidFill>
                  <a:ln w="0">
                    <a:noFill/>
                  </a:ln>
                </p:spPr>
                <p:style>
                  <a:lnRef idx="0"/>
                  <a:fillRef idx="0"/>
                  <a:effectRef idx="0"/>
                  <a:fontRef idx="minor"/>
                </p:style>
                <p:txBody>
                  <a:bodyPr tIns="61560" bIns="61560" anchor="ctr">
                    <a:noAutofit/>
                  </a:bodyPr>
                  <a:p>
                    <a:endParaRPr lang="en-US" sz="1400" b="0" u="none" strike="noStrike">
                      <a:solidFill>
                        <a:srgbClr val="000000"/>
                      </a:solidFill>
                      <a:effectLst/>
                      <a:uFillTx/>
                      <a:latin typeface="Arial"/>
                    </a:endParaRPr>
                  </a:p>
                </p:txBody>
              </p:sp>
              <p:sp>
                <p:nvSpPr>
                  <p:cNvPr id="914" name="Google Shape;648;p33"/>
                  <p:cNvSpPr/>
                  <p:nvPr/>
                </p:nvSpPr>
                <p:spPr>
                  <a:xfrm>
                    <a:off x="2414160" y="1596600"/>
                    <a:ext cx="306000" cy="72360"/>
                  </a:xfrm>
                  <a:custGeom>
                    <a:avLst/>
                    <a:gdLst>
                      <a:gd name="textAreaLeft" fmla="*/ 0 w 306000"/>
                      <a:gd name="textAreaRight" fmla="*/ 306360 w 306000"/>
                      <a:gd name="textAreaTop" fmla="*/ 0 h 72360"/>
                      <a:gd name="textAreaBottom" fmla="*/ 72720 h 72360"/>
                    </a:gdLst>
                    <a:ahLst/>
                    <a:cxnLst/>
                    <a:rect l="textAreaLeft" t="textAreaTop" r="textAreaRight" b="textAreaBottom"/>
                    <a:pathLst>
                      <a:path w="8507" h="2017">
                        <a:moveTo>
                          <a:pt x="0" y="0"/>
                        </a:moveTo>
                        <a:lnTo>
                          <a:pt x="2048" y="2016"/>
                        </a:lnTo>
                        <a:lnTo>
                          <a:pt x="6459" y="2016"/>
                        </a:lnTo>
                        <a:lnTo>
                          <a:pt x="8507" y="0"/>
                        </a:lnTo>
                        <a:close/>
                      </a:path>
                    </a:pathLst>
                  </a:custGeom>
                  <a:solidFill>
                    <a:schemeClr val="lt1"/>
                  </a:solidFill>
                  <a:ln w="0">
                    <a:noFill/>
                  </a:ln>
                </p:spPr>
                <p:style>
                  <a:lnRef idx="0"/>
                  <a:fillRef idx="0"/>
                  <a:effectRef idx="0"/>
                  <a:fontRef idx="minor"/>
                </p:style>
                <p:txBody>
                  <a:bodyPr tIns="36360" bIns="36360" anchor="ctr">
                    <a:noAutofit/>
                  </a:bodyPr>
                  <a:p>
                    <a:endParaRPr lang="en-US" sz="1400" b="0" u="none" strike="noStrike">
                      <a:solidFill>
                        <a:srgbClr val="000000"/>
                      </a:solidFill>
                      <a:effectLst/>
                      <a:uFillTx/>
                      <a:latin typeface="Arial"/>
                    </a:endParaRPr>
                  </a:p>
                </p:txBody>
              </p:sp>
            </p:grpSp>
          </p:grpSp>
        </p:grpSp>
      </p:grpSp>
      <p:grpSp>
        <p:nvGrpSpPr>
          <p:cNvPr id="915" name="Google Shape;649;p33"/>
          <p:cNvGrpSpPr/>
          <p:nvPr/>
        </p:nvGrpSpPr>
        <p:grpSpPr>
          <a:xfrm>
            <a:off x="4304520" y="1128240"/>
            <a:ext cx="2606760" cy="1443240"/>
            <a:chOff x="4304520" y="1128240"/>
            <a:chExt cx="2606760" cy="1443240"/>
          </a:xfrm>
        </p:grpSpPr>
        <p:sp>
          <p:nvSpPr>
            <p:cNvPr id="916" name="Google Shape;653;p33"/>
            <p:cNvSpPr/>
            <p:nvPr/>
          </p:nvSpPr>
          <p:spPr>
            <a:xfrm>
              <a:off x="5951160" y="1128240"/>
              <a:ext cx="960120" cy="960120"/>
            </a:xfrm>
            <a:prstGeom prst="ellipse">
              <a:avLst/>
            </a:prstGeom>
            <a:noFill/>
            <a:ln w="19050">
              <a:solidFill>
                <a:srgbClr val="FFFFFF"/>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cxnSp>
          <p:nvCxnSpPr>
            <p:cNvPr id="917" name="Google Shape;654;p33"/>
            <p:cNvCxnSpPr>
              <a:stCxn id="916" idx="4"/>
            </p:cNvCxnSpPr>
            <p:nvPr/>
          </p:nvCxnSpPr>
          <p:spPr>
            <a:xfrm flipH="1">
              <a:off x="6431040" y="2088360"/>
              <a:ext cx="720" cy="483480"/>
            </a:xfrm>
            <a:prstGeom prst="straightConnector1">
              <a:avLst/>
            </a:prstGeom>
            <a:ln w="19050">
              <a:solidFill>
                <a:srgbClr val="FFFFFF"/>
              </a:solidFill>
              <a:round/>
            </a:ln>
          </p:spPr>
        </p:cxnSp>
        <p:grpSp>
          <p:nvGrpSpPr>
            <p:cNvPr id="918" name="Google Shape;657;p33"/>
            <p:cNvGrpSpPr/>
            <p:nvPr/>
          </p:nvGrpSpPr>
          <p:grpSpPr>
            <a:xfrm>
              <a:off x="4304520" y="1422000"/>
              <a:ext cx="421920" cy="396720"/>
              <a:chOff x="4304520" y="1422000"/>
              <a:chExt cx="421920" cy="396720"/>
            </a:xfrm>
          </p:grpSpPr>
          <p:sp>
            <p:nvSpPr>
              <p:cNvPr id="919" name="Google Shape;658;p33"/>
              <p:cNvSpPr/>
              <p:nvPr/>
            </p:nvSpPr>
            <p:spPr>
              <a:xfrm>
                <a:off x="4304520" y="1422000"/>
                <a:ext cx="420480" cy="98280"/>
              </a:xfrm>
              <a:custGeom>
                <a:avLst/>
                <a:gdLst>
                  <a:gd name="textAreaLeft" fmla="*/ 0 w 420480"/>
                  <a:gd name="textAreaRight" fmla="*/ 420840 w 420480"/>
                  <a:gd name="textAreaTop" fmla="*/ 0 h 98280"/>
                  <a:gd name="textAreaBottom" fmla="*/ 98640 h 98280"/>
                </a:gdLst>
                <a:ahLst/>
                <a:cxnLst/>
                <a:rect l="textAreaLeft" t="textAreaTop" r="textAreaRight" b="textAreaBottom"/>
                <a:pathLst>
                  <a:path w="11690" h="2742">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w="0">
                <a:noFill/>
              </a:ln>
            </p:spPr>
            <p:style>
              <a:lnRef idx="0"/>
              <a:fillRef idx="0"/>
              <a:effectRef idx="0"/>
              <a:fontRef idx="minor"/>
            </p:style>
            <p:txBody>
              <a:bodyPr tIns="49320" bIns="49320" anchor="ctr">
                <a:noAutofit/>
              </a:bodyPr>
              <a:p>
                <a:endParaRPr lang="en-US" sz="1400" b="0" u="none" strike="noStrike">
                  <a:solidFill>
                    <a:srgbClr val="000000"/>
                  </a:solidFill>
                  <a:effectLst/>
                  <a:uFillTx/>
                  <a:latin typeface="Arial"/>
                </a:endParaRPr>
              </a:p>
            </p:txBody>
          </p:sp>
          <p:sp>
            <p:nvSpPr>
              <p:cNvPr id="920" name="Google Shape;659;p33"/>
              <p:cNvSpPr/>
              <p:nvPr/>
            </p:nvSpPr>
            <p:spPr>
              <a:xfrm>
                <a:off x="4307040" y="1545480"/>
                <a:ext cx="419400" cy="246960"/>
              </a:xfrm>
              <a:custGeom>
                <a:avLst/>
                <a:gdLst>
                  <a:gd name="textAreaLeft" fmla="*/ 0 w 419400"/>
                  <a:gd name="textAreaRight" fmla="*/ 419760 w 419400"/>
                  <a:gd name="textAreaTop" fmla="*/ 0 h 246960"/>
                  <a:gd name="textAreaBottom" fmla="*/ 247320 h 246960"/>
                </a:gdLst>
                <a:ahLst/>
                <a:cxnLst/>
                <a:rect l="textAreaLeft" t="textAreaTop" r="textAreaRight" b="textAreaBottom"/>
                <a:pathLst>
                  <a:path w="11658" h="6869">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21" name="Google Shape;660;p33"/>
              <p:cNvSpPr/>
              <p:nvPr/>
            </p:nvSpPr>
            <p:spPr>
              <a:xfrm>
                <a:off x="4478040" y="1669320"/>
                <a:ext cx="73440" cy="73440"/>
              </a:xfrm>
              <a:custGeom>
                <a:avLst/>
                <a:gdLst>
                  <a:gd name="textAreaLeft" fmla="*/ 0 w 73440"/>
                  <a:gd name="textAreaRight" fmla="*/ 73800 w 73440"/>
                  <a:gd name="textAreaTop" fmla="*/ 0 h 73440"/>
                  <a:gd name="textAreaBottom" fmla="*/ 73800 h 73440"/>
                </a:gdLst>
                <a:ahLst/>
                <a:cxnLst/>
                <a:rect l="textAreaLeft" t="textAreaTop" r="textAreaRight" b="textAreaBottom"/>
                <a:pathLst>
                  <a:path w="2049" h="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w="0">
                <a:noFill/>
              </a:ln>
            </p:spPr>
            <p:style>
              <a:lnRef idx="0"/>
              <a:fillRef idx="0"/>
              <a:effectRef idx="0"/>
              <a:fontRef idx="minor"/>
            </p:style>
            <p:txBody>
              <a:bodyPr tIns="36720" bIns="36720" anchor="ctr">
                <a:noAutofit/>
              </a:bodyPr>
              <a:p>
                <a:endParaRPr lang="en-US" sz="1400" b="0" u="none" strike="noStrike">
                  <a:solidFill>
                    <a:srgbClr val="000000"/>
                  </a:solidFill>
                  <a:effectLst/>
                  <a:uFillTx/>
                  <a:latin typeface="Arial"/>
                </a:endParaRPr>
              </a:p>
            </p:txBody>
          </p:sp>
          <p:sp>
            <p:nvSpPr>
              <p:cNvPr id="922" name="Google Shape;661;p33"/>
              <p:cNvSpPr/>
              <p:nvPr/>
            </p:nvSpPr>
            <p:spPr>
              <a:xfrm>
                <a:off x="4402080" y="1593360"/>
                <a:ext cx="225360" cy="225360"/>
              </a:xfrm>
              <a:custGeom>
                <a:avLst/>
                <a:gdLst>
                  <a:gd name="textAreaLeft" fmla="*/ 0 w 225360"/>
                  <a:gd name="textAreaRight" fmla="*/ 225720 w 225360"/>
                  <a:gd name="textAreaTop" fmla="*/ 0 h 225360"/>
                  <a:gd name="textAreaBottom" fmla="*/ 225720 h 225360"/>
                </a:gdLst>
                <a:ahLst/>
                <a:cxnLst/>
                <a:rect l="textAreaLeft" t="textAreaTop" r="textAreaRight" b="textAreaBottom"/>
                <a:pathLst>
                  <a:path w="6271" h="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grpSp>
      </p:grpSp>
      <p:sp>
        <p:nvSpPr>
          <p:cNvPr id="923" name="Google Shape;638;p33"/>
          <p:cNvSpPr/>
          <p:nvPr/>
        </p:nvSpPr>
        <p:spPr>
          <a:xfrm rot="5400000">
            <a:off x="6243120" y="1788480"/>
            <a:ext cx="376920" cy="1930320"/>
          </a:xfrm>
          <a:prstGeom prst="round2SameRect">
            <a:avLst>
              <a:gd name="adj1" fmla="val 50000"/>
              <a:gd name="adj2" fmla="val 0"/>
            </a:avLst>
          </a:prstGeom>
          <a:solidFill>
            <a:srgbClr val="7BD9C1"/>
          </a:solidFill>
          <a:ln w="0">
            <a:noFill/>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24" name="Google Shape;639;p33"/>
          <p:cNvSpPr/>
          <p:nvPr/>
        </p:nvSpPr>
        <p:spPr>
          <a:xfrm>
            <a:off x="5625000" y="2565360"/>
            <a:ext cx="1606320" cy="376920"/>
          </a:xfrm>
          <a:prstGeom prst="rect">
            <a:avLst/>
          </a:prstGeom>
          <a:solidFill>
            <a:srgbClr val="7BD9C1"/>
          </a:solidFill>
          <a:ln w="0">
            <a:noFill/>
          </a:ln>
        </p:spPr>
        <p:style>
          <a:lnRef idx="0"/>
          <a:fillRef idx="0"/>
          <a:effectRef idx="0"/>
          <a:fontRef idx="minor"/>
        </p:style>
        <p:txBody>
          <a:bodyPr tIns="91440" bIns="91440" anchor="ctr">
            <a:noAutofit/>
          </a:bodyPr>
          <a:p>
            <a:pPr algn="ctr">
              <a:lnSpc>
                <a:spcPct val="100000"/>
              </a:lnSpc>
              <a:tabLst>
                <a:tab pos="0" algn="l"/>
              </a:tabLst>
            </a:pPr>
            <a:r>
              <a:rPr lang="en" sz="1800" b="0" u="none" strike="noStrike">
                <a:solidFill>
                  <a:srgbClr val="FFFFFF"/>
                </a:solidFill>
                <a:effectLst/>
                <a:uFillTx/>
                <a:latin typeface="Hammersmith One"/>
                <a:ea typeface="Hammersmith One"/>
              </a:rPr>
              <a:t>Controller</a:t>
            </a:r>
            <a:endParaRPr lang="en-US"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25" name="Google Shape;713;p35"/>
          <p:cNvSpPr/>
          <p:nvPr/>
        </p:nvSpPr>
        <p:spPr>
          <a:xfrm>
            <a:off x="1255320" y="1194480"/>
            <a:ext cx="1973160" cy="866520"/>
          </a:xfrm>
          <a:prstGeom prst="roundRect">
            <a:avLst>
              <a:gd name="adj" fmla="val 50000"/>
            </a:avLst>
          </a:prstGeom>
          <a:solidFill>
            <a:schemeClr val="dk1"/>
          </a:solidFill>
          <a:ln w="0">
            <a:noFill/>
          </a:ln>
        </p:spPr>
        <p:style>
          <a:lnRef idx="0"/>
          <a:fillRef idx="0"/>
          <a:effectRef idx="0"/>
          <a:fontRef idx="minor"/>
        </p:style>
        <p:txBody>
          <a:bodyPr tIns="91440" bIns="91440" anchor="ctr">
            <a:noAutofit/>
          </a:bodyPr>
          <a:p>
            <a:pPr algn="ctr">
              <a:lnSpc>
                <a:spcPct val="100000"/>
              </a:lnSpc>
              <a:tabLst>
                <a:tab pos="0" algn="l"/>
              </a:tabLst>
            </a:pPr>
            <a:r>
              <a:rPr lang="en" sz="1600" b="0" u="none" strike="noStrike">
                <a:solidFill>
                  <a:schemeClr val="accent1"/>
                </a:solidFill>
                <a:effectLst/>
                <a:uFillTx/>
                <a:latin typeface="Hammersmith One"/>
                <a:ea typeface="Hammersmith One"/>
              </a:rPr>
              <a:t>Objects, fields, relatioships</a:t>
            </a:r>
            <a:endParaRPr lang="en-US" sz="1600" b="0" u="none" strike="noStrike">
              <a:solidFill>
                <a:srgbClr val="000000"/>
              </a:solidFill>
              <a:effectLst/>
              <a:uFillTx/>
              <a:latin typeface="Arial"/>
            </a:endParaRPr>
          </a:p>
        </p:txBody>
      </p:sp>
      <p:sp>
        <p:nvSpPr>
          <p:cNvPr id="926" name="Google Shape;714;p35"/>
          <p:cNvSpPr/>
          <p:nvPr/>
        </p:nvSpPr>
        <p:spPr>
          <a:xfrm>
            <a:off x="5915520" y="1194480"/>
            <a:ext cx="1973160" cy="866520"/>
          </a:xfrm>
          <a:prstGeom prst="roundRect">
            <a:avLst>
              <a:gd name="adj" fmla="val 50000"/>
            </a:avLst>
          </a:prstGeom>
          <a:solidFill>
            <a:schemeClr val="accent4"/>
          </a:solidFill>
          <a:ln w="0">
            <a:noFill/>
          </a:ln>
        </p:spPr>
        <p:style>
          <a:lnRef idx="0"/>
          <a:fillRef idx="0"/>
          <a:effectRef idx="0"/>
          <a:fontRef idx="minor"/>
        </p:style>
        <p:txBody>
          <a:bodyPr tIns="91440" bIns="91440" anchor="ctr">
            <a:noAutofit/>
          </a:bodyPr>
          <a:p>
            <a:pPr algn="ctr">
              <a:lnSpc>
                <a:spcPct val="100000"/>
              </a:lnSpc>
              <a:tabLst>
                <a:tab pos="0" algn="l"/>
              </a:tabLst>
            </a:pPr>
            <a:r>
              <a:rPr lang="en" sz="1600" b="0" u="none" strike="noStrike">
                <a:solidFill>
                  <a:schemeClr val="lt1"/>
                </a:solidFill>
                <a:effectLst/>
                <a:uFillTx/>
                <a:latin typeface="Hammersmith One"/>
                <a:ea typeface="Hammersmith One"/>
              </a:rPr>
              <a:t>APIs</a:t>
            </a:r>
            <a:endParaRPr lang="en-US" sz="1600" b="0" u="none" strike="noStrike">
              <a:solidFill>
                <a:srgbClr val="000000"/>
              </a:solidFill>
              <a:effectLst/>
              <a:uFillTx/>
              <a:latin typeface="Arial"/>
            </a:endParaRPr>
          </a:p>
        </p:txBody>
      </p:sp>
      <p:sp>
        <p:nvSpPr>
          <p:cNvPr id="9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tabLst>
                <a:tab pos="0" algn="l"/>
              </a:tabLst>
            </a:pPr>
            <a:r>
              <a:rPr lang="en" sz="3000" b="0" u="none" strike="noStrike">
                <a:solidFill>
                  <a:schemeClr val="lt1"/>
                </a:solidFill>
                <a:effectLst/>
                <a:uFillTx/>
                <a:latin typeface="Hammersmith One"/>
                <a:ea typeface="Hammersmith One"/>
              </a:rPr>
              <a:t>MVC</a:t>
            </a:r>
            <a:endParaRPr lang="en-US" sz="3000" b="0" u="none" strike="noStrike">
              <a:solidFill>
                <a:srgbClr val="000000"/>
              </a:solidFill>
              <a:effectLst/>
              <a:uFillTx/>
              <a:latin typeface="Arial"/>
            </a:endParaRPr>
          </a:p>
        </p:txBody>
      </p:sp>
      <p:sp>
        <p:nvSpPr>
          <p:cNvPr id="928" name="Google Shape;717;p35"/>
          <p:cNvSpPr/>
          <p:nvPr/>
        </p:nvSpPr>
        <p:spPr>
          <a:xfrm>
            <a:off x="3892680" y="1194480"/>
            <a:ext cx="1358280" cy="866520"/>
          </a:xfrm>
          <a:prstGeom prst="ellipse">
            <a:avLst/>
          </a:prstGeom>
          <a:solidFill>
            <a:schemeClr val="lt2"/>
          </a:solidFill>
          <a:ln w="19050">
            <a:solidFill>
              <a:srgbClr val="2F9C80"/>
            </a:solidFill>
            <a:round/>
          </a:ln>
        </p:spPr>
        <p:style>
          <a:lnRef idx="0"/>
          <a:fillRef idx="0"/>
          <a:effectRef idx="0"/>
          <a:fontRef idx="minor"/>
        </p:style>
        <p:txBody>
          <a:bodyPr tIns="91440" bIns="91440" anchor="ctr">
            <a:noAutofit/>
          </a:bodyPr>
          <a:p>
            <a:pPr algn="ctr">
              <a:lnSpc>
                <a:spcPct val="100000"/>
              </a:lnSpc>
              <a:tabLst>
                <a:tab pos="0" algn="l"/>
              </a:tabLst>
            </a:pPr>
            <a:r>
              <a:rPr lang="en" sz="1200" b="0" u="none" strike="noStrike">
                <a:solidFill>
                  <a:schemeClr val="lt1"/>
                </a:solidFill>
                <a:effectLst/>
                <a:uFillTx/>
                <a:latin typeface="Hammersmith One"/>
                <a:ea typeface="Hammersmith One"/>
              </a:rPr>
              <a:t>Model</a:t>
            </a:r>
            <a:endParaRPr lang="en-US" sz="1200" b="0" u="none" strike="noStrike">
              <a:solidFill>
                <a:srgbClr val="FFFFFF"/>
              </a:solidFill>
              <a:effectLst/>
              <a:uFillTx/>
              <a:latin typeface="Arial"/>
            </a:endParaRPr>
          </a:p>
        </p:txBody>
      </p:sp>
      <p:sp>
        <p:nvSpPr>
          <p:cNvPr id="929" name="Google Shape;723;p35"/>
          <p:cNvSpPr/>
          <p:nvPr/>
        </p:nvSpPr>
        <p:spPr>
          <a:xfrm>
            <a:off x="1255320" y="3567600"/>
            <a:ext cx="1973160" cy="866520"/>
          </a:xfrm>
          <a:prstGeom prst="roundRect">
            <a:avLst>
              <a:gd name="adj" fmla="val 50000"/>
            </a:avLst>
          </a:prstGeom>
          <a:solidFill>
            <a:srgbClr val="2F9C80"/>
          </a:solidFill>
          <a:ln w="0">
            <a:noFill/>
          </a:ln>
        </p:spPr>
        <p:style>
          <a:lnRef idx="0"/>
          <a:fillRef idx="0"/>
          <a:effectRef idx="0"/>
          <a:fontRef idx="minor"/>
        </p:style>
        <p:txBody>
          <a:bodyPr tIns="91440" bIns="91440" anchor="ctr">
            <a:noAutofit/>
          </a:bodyPr>
          <a:p>
            <a:pPr algn="ctr">
              <a:lnSpc>
                <a:spcPct val="100000"/>
              </a:lnSpc>
              <a:tabLst>
                <a:tab pos="0" algn="l"/>
              </a:tabLst>
            </a:pPr>
            <a:r>
              <a:rPr lang="en" sz="1600" b="0" u="none" strike="noStrike">
                <a:solidFill>
                  <a:schemeClr val="lt1"/>
                </a:solidFill>
                <a:effectLst/>
                <a:uFillTx/>
                <a:latin typeface="Hammersmith One"/>
                <a:ea typeface="Hammersmith One"/>
              </a:rPr>
              <a:t>Flows, approvals, validation rules</a:t>
            </a:r>
            <a:endParaRPr lang="en-US" sz="1600" b="0" u="none" strike="noStrike">
              <a:solidFill>
                <a:srgbClr val="FFFFFF"/>
              </a:solidFill>
              <a:effectLst/>
              <a:uFillTx/>
              <a:latin typeface="Arial"/>
            </a:endParaRPr>
          </a:p>
        </p:txBody>
      </p:sp>
      <p:sp>
        <p:nvSpPr>
          <p:cNvPr id="930" name="Google Shape;724;p35"/>
          <p:cNvSpPr/>
          <p:nvPr/>
        </p:nvSpPr>
        <p:spPr>
          <a:xfrm>
            <a:off x="5907600" y="3567600"/>
            <a:ext cx="1973160" cy="866520"/>
          </a:xfrm>
          <a:prstGeom prst="roundRect">
            <a:avLst>
              <a:gd name="adj" fmla="val 50000"/>
            </a:avLst>
          </a:prstGeom>
          <a:solidFill>
            <a:srgbClr val="216755"/>
          </a:solidFill>
          <a:ln w="0">
            <a:noFill/>
          </a:ln>
        </p:spPr>
        <p:style>
          <a:lnRef idx="0"/>
          <a:fillRef idx="0"/>
          <a:effectRef idx="0"/>
          <a:fontRef idx="minor"/>
        </p:style>
        <p:txBody>
          <a:bodyPr tIns="91440" bIns="91440" anchor="ctr">
            <a:noAutofit/>
          </a:bodyPr>
          <a:p>
            <a:pPr algn="ctr">
              <a:lnSpc>
                <a:spcPct val="100000"/>
              </a:lnSpc>
              <a:tabLst>
                <a:tab pos="0" algn="l"/>
              </a:tabLst>
            </a:pPr>
            <a:r>
              <a:rPr lang="en" sz="1600" b="0" u="none" strike="noStrike">
                <a:solidFill>
                  <a:schemeClr val="lt1"/>
                </a:solidFill>
                <a:effectLst/>
                <a:uFillTx/>
                <a:latin typeface="Hammersmith One"/>
                <a:ea typeface="Hammersmith One"/>
              </a:rPr>
              <a:t>Apex</a:t>
            </a:r>
            <a:endParaRPr lang="en-US" sz="1600" b="0" u="none" strike="noStrike">
              <a:solidFill>
                <a:srgbClr val="FFFFFF"/>
              </a:solidFill>
              <a:effectLst/>
              <a:uFillTx/>
              <a:latin typeface="Arial"/>
            </a:endParaRPr>
          </a:p>
        </p:txBody>
      </p:sp>
      <p:sp>
        <p:nvSpPr>
          <p:cNvPr id="931" name="Google Shape;727;p35"/>
          <p:cNvSpPr/>
          <p:nvPr/>
        </p:nvSpPr>
        <p:spPr>
          <a:xfrm>
            <a:off x="1255320" y="2399400"/>
            <a:ext cx="1973160" cy="866520"/>
          </a:xfrm>
          <a:prstGeom prst="roundRect">
            <a:avLst>
              <a:gd name="adj" fmla="val 50000"/>
            </a:avLst>
          </a:prstGeom>
          <a:solidFill>
            <a:srgbClr val="7BD9C1"/>
          </a:solidFill>
          <a:ln w="0">
            <a:noFill/>
          </a:ln>
        </p:spPr>
        <p:style>
          <a:lnRef idx="0"/>
          <a:fillRef idx="0"/>
          <a:effectRef idx="0"/>
          <a:fontRef idx="minor"/>
        </p:style>
        <p:txBody>
          <a:bodyPr tIns="91440" bIns="91440" anchor="ctr">
            <a:noAutofit/>
          </a:bodyPr>
          <a:p>
            <a:pPr algn="ctr">
              <a:lnSpc>
                <a:spcPct val="100000"/>
              </a:lnSpc>
              <a:tabLst>
                <a:tab pos="0" algn="l"/>
              </a:tabLst>
            </a:pPr>
            <a:r>
              <a:rPr lang="en" sz="1600" b="0" u="none" strike="noStrike">
                <a:solidFill>
                  <a:schemeClr val="lt1"/>
                </a:solidFill>
                <a:effectLst/>
                <a:uFillTx/>
                <a:latin typeface="Hammersmith One"/>
                <a:ea typeface="Hammersmith One"/>
              </a:rPr>
              <a:t>Apps, Pages, Actions</a:t>
            </a:r>
            <a:endParaRPr lang="en-US" sz="1600" b="0" u="none" strike="noStrike">
              <a:solidFill>
                <a:srgbClr val="000000"/>
              </a:solidFill>
              <a:effectLst/>
              <a:uFillTx/>
              <a:latin typeface="Arial"/>
            </a:endParaRPr>
          </a:p>
        </p:txBody>
      </p:sp>
      <p:sp>
        <p:nvSpPr>
          <p:cNvPr id="932" name="Google Shape;732;p35"/>
          <p:cNvSpPr/>
          <p:nvPr/>
        </p:nvSpPr>
        <p:spPr>
          <a:xfrm>
            <a:off x="5915520" y="2381040"/>
            <a:ext cx="1973160" cy="866520"/>
          </a:xfrm>
          <a:prstGeom prst="roundRect">
            <a:avLst>
              <a:gd name="adj" fmla="val 50000"/>
            </a:avLst>
          </a:prstGeom>
          <a:solidFill>
            <a:srgbClr val="2FC09B"/>
          </a:solidFill>
          <a:ln w="0">
            <a:noFill/>
          </a:ln>
        </p:spPr>
        <p:style>
          <a:lnRef idx="0"/>
          <a:fillRef idx="0"/>
          <a:effectRef idx="0"/>
          <a:fontRef idx="minor"/>
        </p:style>
        <p:txBody>
          <a:bodyPr tIns="91440" bIns="91440" anchor="ctr">
            <a:noAutofit/>
          </a:bodyPr>
          <a:p>
            <a:pPr algn="ctr">
              <a:lnSpc>
                <a:spcPct val="100000"/>
              </a:lnSpc>
              <a:tabLst>
                <a:tab pos="0" algn="l"/>
              </a:tabLst>
            </a:pPr>
            <a:r>
              <a:rPr lang="en" sz="1600" b="0" u="none" strike="noStrike">
                <a:solidFill>
                  <a:schemeClr val="lt1"/>
                </a:solidFill>
                <a:effectLst/>
                <a:uFillTx/>
                <a:latin typeface="Hammersmith One"/>
                <a:ea typeface="Hammersmith One"/>
              </a:rPr>
              <a:t>Visualforce, LWC, Aura</a:t>
            </a:r>
            <a:endParaRPr lang="en-US" sz="1600" b="0" u="none" strike="noStrike">
              <a:solidFill>
                <a:srgbClr val="000000"/>
              </a:solidFill>
              <a:effectLst/>
              <a:uFillTx/>
              <a:latin typeface="Arial"/>
            </a:endParaRPr>
          </a:p>
        </p:txBody>
      </p:sp>
      <p:sp>
        <p:nvSpPr>
          <p:cNvPr id="933" name="Google Shape;717;p35"/>
          <p:cNvSpPr/>
          <p:nvPr/>
        </p:nvSpPr>
        <p:spPr>
          <a:xfrm>
            <a:off x="3892680" y="2437920"/>
            <a:ext cx="1358280" cy="866520"/>
          </a:xfrm>
          <a:prstGeom prst="ellipse">
            <a:avLst/>
          </a:prstGeom>
          <a:solidFill>
            <a:schemeClr val="lt2"/>
          </a:solidFill>
          <a:ln w="19050">
            <a:solidFill>
              <a:srgbClr val="2F9C80"/>
            </a:solidFill>
            <a:round/>
          </a:ln>
        </p:spPr>
        <p:style>
          <a:lnRef idx="0"/>
          <a:fillRef idx="0"/>
          <a:effectRef idx="0"/>
          <a:fontRef idx="minor"/>
        </p:style>
        <p:txBody>
          <a:bodyPr tIns="91440" bIns="91440" anchor="ctr">
            <a:noAutofit/>
          </a:bodyPr>
          <a:p>
            <a:pPr algn="ctr">
              <a:lnSpc>
                <a:spcPct val="100000"/>
              </a:lnSpc>
              <a:tabLst>
                <a:tab pos="0" algn="l"/>
              </a:tabLst>
            </a:pPr>
            <a:r>
              <a:rPr lang="en" sz="1200" b="0" u="none" strike="noStrike">
                <a:solidFill>
                  <a:schemeClr val="lt1"/>
                </a:solidFill>
                <a:effectLst/>
                <a:uFillTx/>
                <a:latin typeface="Hammersmith One"/>
                <a:ea typeface="Hammersmith One"/>
              </a:rPr>
              <a:t>View</a:t>
            </a:r>
            <a:endParaRPr lang="en-US" sz="1200" b="0" u="none" strike="noStrike">
              <a:solidFill>
                <a:srgbClr val="FFFFFF"/>
              </a:solidFill>
              <a:effectLst/>
              <a:uFillTx/>
              <a:latin typeface="Arial"/>
            </a:endParaRPr>
          </a:p>
        </p:txBody>
      </p:sp>
      <p:sp>
        <p:nvSpPr>
          <p:cNvPr id="934" name="Google Shape;717;p35"/>
          <p:cNvSpPr/>
          <p:nvPr/>
        </p:nvSpPr>
        <p:spPr>
          <a:xfrm>
            <a:off x="3888720" y="3567600"/>
            <a:ext cx="1358280" cy="866520"/>
          </a:xfrm>
          <a:prstGeom prst="ellipse">
            <a:avLst/>
          </a:prstGeom>
          <a:solidFill>
            <a:schemeClr val="lt2"/>
          </a:solidFill>
          <a:ln w="19050">
            <a:solidFill>
              <a:srgbClr val="2F9C80"/>
            </a:solidFill>
            <a:round/>
          </a:ln>
        </p:spPr>
        <p:style>
          <a:lnRef idx="0"/>
          <a:fillRef idx="0"/>
          <a:effectRef idx="0"/>
          <a:fontRef idx="minor"/>
        </p:style>
        <p:txBody>
          <a:bodyPr tIns="91440" bIns="91440" anchor="ctr">
            <a:noAutofit/>
          </a:bodyPr>
          <a:p>
            <a:pPr algn="ctr">
              <a:lnSpc>
                <a:spcPct val="100000"/>
              </a:lnSpc>
              <a:tabLst>
                <a:tab pos="0" algn="l"/>
              </a:tabLst>
            </a:pPr>
            <a:r>
              <a:rPr lang="en" sz="1200" b="0" u="none" strike="noStrike">
                <a:solidFill>
                  <a:schemeClr val="lt1"/>
                </a:solidFill>
                <a:effectLst/>
                <a:uFillTx/>
                <a:latin typeface="Hammersmith One"/>
                <a:ea typeface="Hammersmith One"/>
              </a:rPr>
              <a:t>Controller</a:t>
            </a:r>
            <a:endParaRPr lang="en-US" sz="1200" b="0" u="none" strike="noStrike">
              <a:solidFill>
                <a:srgbClr val="FFFFFF"/>
              </a:solidFill>
              <a:effectLst/>
              <a:uFillTx/>
              <a:latin typeface="Arial"/>
            </a:endParaRPr>
          </a:p>
        </p:txBody>
      </p:sp>
      <p:sp>
        <p:nvSpPr>
          <p:cNvPr id="935" name="Google Shape;713;p35"/>
          <p:cNvSpPr/>
          <p:nvPr/>
        </p:nvSpPr>
        <p:spPr>
          <a:xfrm>
            <a:off x="1591920" y="743760"/>
            <a:ext cx="1299600" cy="298800"/>
          </a:xfrm>
          <a:prstGeom prst="roundRect">
            <a:avLst>
              <a:gd name="adj" fmla="val 50000"/>
            </a:avLst>
          </a:prstGeom>
          <a:solidFill>
            <a:schemeClr val="dk1"/>
          </a:solidFill>
          <a:ln w="0">
            <a:noFill/>
          </a:ln>
        </p:spPr>
        <p:style>
          <a:lnRef idx="0"/>
          <a:fillRef idx="0"/>
          <a:effectRef idx="0"/>
          <a:fontRef idx="minor"/>
        </p:style>
        <p:txBody>
          <a:bodyPr tIns="91440" bIns="91440" anchor="ctr">
            <a:noAutofit/>
          </a:bodyPr>
          <a:p>
            <a:pPr algn="ctr">
              <a:lnSpc>
                <a:spcPct val="100000"/>
              </a:lnSpc>
              <a:tabLst>
                <a:tab pos="0" algn="l"/>
              </a:tabLst>
            </a:pPr>
            <a:r>
              <a:rPr lang="en" sz="1800" b="0" u="none" strike="noStrike">
                <a:solidFill>
                  <a:schemeClr val="accent1"/>
                </a:solidFill>
                <a:effectLst/>
                <a:uFillTx/>
                <a:latin typeface="Hammersmith One"/>
                <a:ea typeface="Hammersmith One"/>
              </a:rPr>
              <a:t>No-Code</a:t>
            </a:r>
            <a:endParaRPr lang="en-US" sz="1800" b="0" u="none" strike="noStrike">
              <a:solidFill>
                <a:srgbClr val="000000"/>
              </a:solidFill>
              <a:effectLst/>
              <a:uFillTx/>
              <a:latin typeface="Arial"/>
            </a:endParaRPr>
          </a:p>
        </p:txBody>
      </p:sp>
      <p:sp>
        <p:nvSpPr>
          <p:cNvPr id="936" name="Google Shape;713;p35"/>
          <p:cNvSpPr/>
          <p:nvPr/>
        </p:nvSpPr>
        <p:spPr>
          <a:xfrm>
            <a:off x="6244200" y="748080"/>
            <a:ext cx="1299600" cy="298800"/>
          </a:xfrm>
          <a:prstGeom prst="roundRect">
            <a:avLst>
              <a:gd name="adj" fmla="val 50000"/>
            </a:avLst>
          </a:prstGeom>
          <a:solidFill>
            <a:schemeClr val="dk1"/>
          </a:solidFill>
          <a:ln w="0">
            <a:noFill/>
          </a:ln>
        </p:spPr>
        <p:style>
          <a:lnRef idx="0"/>
          <a:fillRef idx="0"/>
          <a:effectRef idx="0"/>
          <a:fontRef idx="minor"/>
        </p:style>
        <p:txBody>
          <a:bodyPr tIns="91440" bIns="91440" anchor="ctr">
            <a:noAutofit/>
          </a:bodyPr>
          <a:p>
            <a:pPr algn="ctr">
              <a:lnSpc>
                <a:spcPct val="100000"/>
              </a:lnSpc>
              <a:tabLst>
                <a:tab pos="0" algn="l"/>
              </a:tabLst>
            </a:pPr>
            <a:r>
              <a:rPr lang="en" sz="1800" b="0" u="none" strike="noStrike">
                <a:solidFill>
                  <a:schemeClr val="accent1"/>
                </a:solidFill>
                <a:effectLst/>
                <a:uFillTx/>
                <a:latin typeface="Hammersmith One"/>
                <a:ea typeface="Hammersmith One"/>
              </a:rPr>
              <a:t>Pro-Code</a:t>
            </a:r>
            <a:endParaRPr lang="en-US"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7" name="Google Shape;1354;p45"/>
          <p:cNvSpPr/>
          <p:nvPr/>
        </p:nvSpPr>
        <p:spPr>
          <a:xfrm flipH="1" rot="10800000">
            <a:off x="5238720" y="1621440"/>
            <a:ext cx="3175560" cy="3110760"/>
          </a:xfrm>
          <a:prstGeom prst="round1Rect">
            <a:avLst>
              <a:gd name="adj" fmla="val 12288"/>
            </a:avLst>
          </a:prstGeom>
          <a:noFill/>
          <a:ln w="19050">
            <a:solidFill>
              <a:srgbClr val="FFFFFF"/>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38" name="Google Shape;1355;p45"/>
          <p:cNvSpPr/>
          <p:nvPr/>
        </p:nvSpPr>
        <p:spPr>
          <a:xfrm flipH="1">
            <a:off x="728280" y="1347120"/>
            <a:ext cx="3175560" cy="3087720"/>
          </a:xfrm>
          <a:prstGeom prst="round1Rect">
            <a:avLst>
              <a:gd name="adj" fmla="val 12288"/>
            </a:avLst>
          </a:prstGeom>
          <a:noFill/>
          <a:ln w="19050">
            <a:solidFill>
              <a:srgbClr val="FFFFFF"/>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39" name="Google Shape;1356;p45"/>
          <p:cNvSpPr/>
          <p:nvPr/>
        </p:nvSpPr>
        <p:spPr>
          <a:xfrm>
            <a:off x="4562640" y="1347120"/>
            <a:ext cx="3861000" cy="481320"/>
          </a:xfrm>
          <a:prstGeom prst="round1Rect">
            <a:avLst>
              <a:gd name="adj" fmla="val 50000"/>
            </a:avLst>
          </a:prstGeom>
          <a:solidFill>
            <a:srgbClr val="2F9C80"/>
          </a:solidFill>
          <a:ln w="9525">
            <a:solidFill>
              <a:srgbClr val="2F9C80"/>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40" name="Google Shape;1357;p45"/>
          <p:cNvSpPr/>
          <p:nvPr/>
        </p:nvSpPr>
        <p:spPr>
          <a:xfrm flipH="1">
            <a:off x="4230000" y="1238040"/>
            <a:ext cx="701640" cy="699120"/>
          </a:xfrm>
          <a:prstGeom prst="ellipse">
            <a:avLst/>
          </a:prstGeom>
          <a:solidFill>
            <a:schemeClr val="accent1"/>
          </a:solidFill>
          <a:ln w="19050">
            <a:solidFill>
              <a:srgbClr val="2F9C80"/>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4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tabLst>
                <a:tab pos="0" algn="l"/>
              </a:tabLst>
            </a:pPr>
            <a:r>
              <a:rPr lang="en" sz="3000" b="0" u="none" strike="noStrike">
                <a:solidFill>
                  <a:srgbClr val="FF8B7B"/>
                </a:solidFill>
                <a:effectLst/>
                <a:uFillTx/>
                <a:latin typeface="Hammersmith One"/>
                <a:ea typeface="Hammersmith One"/>
              </a:rPr>
              <a:t>No-Code vs Pro-Code</a:t>
            </a:r>
            <a:endParaRPr lang="en-US" sz="3000" b="0" u="none" strike="noStrike">
              <a:solidFill>
                <a:srgbClr val="000000"/>
              </a:solidFill>
              <a:effectLst/>
              <a:uFillTx/>
              <a:latin typeface="Arial"/>
            </a:endParaRPr>
          </a:p>
        </p:txBody>
      </p:sp>
      <p:sp>
        <p:nvSpPr>
          <p:cNvPr id="942" name="Google Shape;1365;p45"/>
          <p:cNvSpPr/>
          <p:nvPr/>
        </p:nvSpPr>
        <p:spPr>
          <a:xfrm flipH="1">
            <a:off x="5951880" y="2224440"/>
            <a:ext cx="1612440" cy="223920"/>
          </a:xfrm>
          <a:prstGeom prst="rect">
            <a:avLst/>
          </a:prstGeom>
          <a:noFill/>
          <a:ln w="0">
            <a:noFill/>
          </a:ln>
        </p:spPr>
        <p:style>
          <a:lnRef idx="0"/>
          <a:fillRef idx="0"/>
          <a:effectRef idx="0"/>
          <a:fontRef idx="minor"/>
        </p:style>
        <p:txBody>
          <a:bodyPr tIns="91440" bIns="91440" anchor="ctr">
            <a:noAutofit/>
          </a:bodyPr>
          <a:p>
            <a:pPr>
              <a:lnSpc>
                <a:spcPct val="100000"/>
              </a:lnSpc>
              <a:tabLst>
                <a:tab pos="0" algn="l"/>
              </a:tabLst>
            </a:pPr>
            <a:r>
              <a:rPr lang="en" sz="1700" b="0" u="none" strike="noStrike">
                <a:solidFill>
                  <a:schemeClr val="lt1"/>
                </a:solidFill>
                <a:effectLst/>
                <a:uFillTx/>
                <a:latin typeface="Hammersmith One"/>
                <a:ea typeface="Hammersmith One"/>
              </a:rPr>
              <a:t>Flexibility</a:t>
            </a:r>
            <a:endParaRPr lang="en-US" sz="1700" b="0" u="none" strike="noStrike">
              <a:solidFill>
                <a:srgbClr val="FFFFFF"/>
              </a:solidFill>
              <a:effectLst/>
              <a:uFillTx/>
              <a:latin typeface="Arial"/>
            </a:endParaRPr>
          </a:p>
        </p:txBody>
      </p:sp>
      <p:sp>
        <p:nvSpPr>
          <p:cNvPr id="943" name="Google Shape;1366;p45"/>
          <p:cNvSpPr/>
          <p:nvPr/>
        </p:nvSpPr>
        <p:spPr>
          <a:xfrm flipH="1">
            <a:off x="5483520" y="2052720"/>
            <a:ext cx="468720" cy="152640"/>
          </a:xfrm>
          <a:prstGeom prst="rect">
            <a:avLst/>
          </a:prstGeom>
          <a:noFill/>
          <a:ln w="0">
            <a:noFill/>
          </a:ln>
        </p:spPr>
        <p:style>
          <a:lnRef idx="0"/>
          <a:fillRef idx="0"/>
          <a:effectRef idx="0"/>
          <a:fontRef idx="minor"/>
        </p:style>
        <p:txBody>
          <a:bodyPr tIns="76320" bIns="76320" anchor="ctr">
            <a:noAutofit/>
          </a:bodyPr>
          <a:p>
            <a:pPr algn="ctr">
              <a:lnSpc>
                <a:spcPct val="100000"/>
              </a:lnSpc>
              <a:tabLst>
                <a:tab pos="0" algn="l"/>
              </a:tabLst>
            </a:pPr>
            <a:r>
              <a:rPr lang="en" sz="1800" b="0" u="none" strike="noStrike">
                <a:solidFill>
                  <a:schemeClr val="accent3"/>
                </a:solidFill>
                <a:effectLst/>
                <a:uFillTx/>
                <a:latin typeface="Hammersmith One"/>
                <a:ea typeface="Hammersmith One"/>
              </a:rPr>
              <a:t>01</a:t>
            </a:r>
            <a:endParaRPr lang="en-US" sz="1800" b="0" u="none" strike="noStrike">
              <a:solidFill>
                <a:srgbClr val="FFFFFF"/>
              </a:solidFill>
              <a:effectLst/>
              <a:uFillTx/>
              <a:latin typeface="Arial"/>
            </a:endParaRPr>
          </a:p>
        </p:txBody>
      </p:sp>
      <p:sp>
        <p:nvSpPr>
          <p:cNvPr id="944" name="Google Shape;1367;p45"/>
          <p:cNvSpPr/>
          <p:nvPr/>
        </p:nvSpPr>
        <p:spPr>
          <a:xfrm>
            <a:off x="5612760" y="1475640"/>
            <a:ext cx="2524320" cy="223920"/>
          </a:xfrm>
          <a:prstGeom prst="rect">
            <a:avLst/>
          </a:prstGeom>
          <a:noFill/>
          <a:ln w="0">
            <a:noFill/>
          </a:ln>
        </p:spPr>
        <p:style>
          <a:lnRef idx="0"/>
          <a:fillRef idx="0"/>
          <a:effectRef idx="0"/>
          <a:fontRef idx="minor"/>
        </p:style>
        <p:txBody>
          <a:bodyPr tIns="91440" bIns="91440" anchor="ctr">
            <a:noAutofit/>
          </a:bodyPr>
          <a:p>
            <a:pPr algn="ctr">
              <a:lnSpc>
                <a:spcPct val="100000"/>
              </a:lnSpc>
              <a:tabLst>
                <a:tab pos="0" algn="l"/>
              </a:tabLst>
            </a:pPr>
            <a:r>
              <a:rPr lang="en" sz="1800" b="0" u="none" strike="noStrike">
                <a:solidFill>
                  <a:schemeClr val="dk1"/>
                </a:solidFill>
                <a:effectLst/>
                <a:uFillTx/>
                <a:latin typeface="Hammersmith One"/>
                <a:ea typeface="Hammersmith One"/>
              </a:rPr>
              <a:t>Pro-Code</a:t>
            </a:r>
            <a:endParaRPr lang="en-US" sz="1800" b="0" u="none" strike="noStrike">
              <a:solidFill>
                <a:srgbClr val="FFFFFF"/>
              </a:solidFill>
              <a:effectLst/>
              <a:uFillTx/>
              <a:latin typeface="Arial"/>
            </a:endParaRPr>
          </a:p>
        </p:txBody>
      </p:sp>
      <p:sp>
        <p:nvSpPr>
          <p:cNvPr id="945" name="Google Shape;1369;p45"/>
          <p:cNvSpPr/>
          <p:nvPr/>
        </p:nvSpPr>
        <p:spPr>
          <a:xfrm flipH="1">
            <a:off x="5951880" y="3247200"/>
            <a:ext cx="1612440" cy="223920"/>
          </a:xfrm>
          <a:prstGeom prst="rect">
            <a:avLst/>
          </a:prstGeom>
          <a:noFill/>
          <a:ln w="0">
            <a:noFill/>
          </a:ln>
        </p:spPr>
        <p:style>
          <a:lnRef idx="0"/>
          <a:fillRef idx="0"/>
          <a:effectRef idx="0"/>
          <a:fontRef idx="minor"/>
        </p:style>
        <p:txBody>
          <a:bodyPr tIns="91440" bIns="91440" anchor="ctr">
            <a:noAutofit/>
          </a:bodyPr>
          <a:p>
            <a:pPr>
              <a:lnSpc>
                <a:spcPct val="100000"/>
              </a:lnSpc>
              <a:tabLst>
                <a:tab pos="0" algn="l"/>
              </a:tabLst>
            </a:pPr>
            <a:r>
              <a:rPr lang="en" sz="1700" b="0" u="none" strike="noStrike">
                <a:solidFill>
                  <a:schemeClr val="lt1"/>
                </a:solidFill>
                <a:effectLst/>
                <a:uFillTx/>
                <a:latin typeface="Hammersmith One"/>
                <a:ea typeface="Hammersmith One"/>
              </a:rPr>
              <a:t>Pixel perfect UI</a:t>
            </a:r>
            <a:endParaRPr lang="en-US" sz="1700" b="0" u="none" strike="noStrike">
              <a:solidFill>
                <a:srgbClr val="FFFFFF"/>
              </a:solidFill>
              <a:effectLst/>
              <a:uFillTx/>
              <a:latin typeface="Arial"/>
            </a:endParaRPr>
          </a:p>
        </p:txBody>
      </p:sp>
      <p:sp>
        <p:nvSpPr>
          <p:cNvPr id="946" name="Google Shape;1370;p45"/>
          <p:cNvSpPr/>
          <p:nvPr/>
        </p:nvSpPr>
        <p:spPr>
          <a:xfrm flipH="1">
            <a:off x="5483520" y="3026160"/>
            <a:ext cx="468720" cy="152640"/>
          </a:xfrm>
          <a:prstGeom prst="rect">
            <a:avLst/>
          </a:prstGeom>
          <a:noFill/>
          <a:ln w="0">
            <a:noFill/>
          </a:ln>
        </p:spPr>
        <p:style>
          <a:lnRef idx="0"/>
          <a:fillRef idx="0"/>
          <a:effectRef idx="0"/>
          <a:fontRef idx="minor"/>
        </p:style>
        <p:txBody>
          <a:bodyPr tIns="76320" bIns="76320" anchor="ctr">
            <a:noAutofit/>
          </a:bodyPr>
          <a:p>
            <a:pPr algn="ctr">
              <a:lnSpc>
                <a:spcPct val="100000"/>
              </a:lnSpc>
              <a:tabLst>
                <a:tab pos="0" algn="l"/>
              </a:tabLst>
            </a:pPr>
            <a:r>
              <a:rPr lang="en" sz="1800" b="0" u="none" strike="noStrike">
                <a:solidFill>
                  <a:schemeClr val="accent3"/>
                </a:solidFill>
                <a:effectLst/>
                <a:uFillTx/>
                <a:latin typeface="Hammersmith One"/>
                <a:ea typeface="Hammersmith One"/>
              </a:rPr>
              <a:t>02</a:t>
            </a:r>
            <a:endParaRPr lang="en-US" sz="1800" b="0" u="none" strike="noStrike">
              <a:solidFill>
                <a:srgbClr val="FFFFFF"/>
              </a:solidFill>
              <a:effectLst/>
              <a:uFillTx/>
              <a:latin typeface="Arial"/>
            </a:endParaRPr>
          </a:p>
        </p:txBody>
      </p:sp>
      <p:sp>
        <p:nvSpPr>
          <p:cNvPr id="947" name="Google Shape;1372;p45"/>
          <p:cNvSpPr/>
          <p:nvPr/>
        </p:nvSpPr>
        <p:spPr>
          <a:xfrm flipH="1">
            <a:off x="5951880" y="4107960"/>
            <a:ext cx="1612440" cy="223920"/>
          </a:xfrm>
          <a:prstGeom prst="rect">
            <a:avLst/>
          </a:prstGeom>
          <a:noFill/>
          <a:ln w="0">
            <a:noFill/>
          </a:ln>
        </p:spPr>
        <p:style>
          <a:lnRef idx="0"/>
          <a:fillRef idx="0"/>
          <a:effectRef idx="0"/>
          <a:fontRef idx="minor"/>
        </p:style>
        <p:txBody>
          <a:bodyPr tIns="91440" bIns="91440" anchor="ctr">
            <a:noAutofit/>
          </a:bodyPr>
          <a:p>
            <a:pPr>
              <a:lnSpc>
                <a:spcPct val="100000"/>
              </a:lnSpc>
              <a:tabLst>
                <a:tab pos="0" algn="l"/>
              </a:tabLst>
            </a:pPr>
            <a:r>
              <a:rPr lang="en" sz="1700" b="0" u="none" strike="noStrike">
                <a:solidFill>
                  <a:schemeClr val="lt1"/>
                </a:solidFill>
                <a:effectLst/>
                <a:uFillTx/>
                <a:latin typeface="Hammersmith One"/>
                <a:ea typeface="Hammersmith One"/>
              </a:rPr>
              <a:t>Integrations</a:t>
            </a:r>
            <a:endParaRPr lang="en-US" sz="1700" b="0" u="none" strike="noStrike">
              <a:solidFill>
                <a:srgbClr val="FFFFFF"/>
              </a:solidFill>
              <a:effectLst/>
              <a:uFillTx/>
              <a:latin typeface="Arial"/>
            </a:endParaRPr>
          </a:p>
        </p:txBody>
      </p:sp>
      <p:sp>
        <p:nvSpPr>
          <p:cNvPr id="948" name="Google Shape;1373;p45"/>
          <p:cNvSpPr/>
          <p:nvPr/>
        </p:nvSpPr>
        <p:spPr>
          <a:xfrm flipH="1">
            <a:off x="5483520" y="3954960"/>
            <a:ext cx="468720" cy="152640"/>
          </a:xfrm>
          <a:prstGeom prst="rect">
            <a:avLst/>
          </a:prstGeom>
          <a:noFill/>
          <a:ln w="0">
            <a:noFill/>
          </a:ln>
        </p:spPr>
        <p:style>
          <a:lnRef idx="0"/>
          <a:fillRef idx="0"/>
          <a:effectRef idx="0"/>
          <a:fontRef idx="minor"/>
        </p:style>
        <p:txBody>
          <a:bodyPr tIns="76320" bIns="76320" anchor="ctr">
            <a:noAutofit/>
          </a:bodyPr>
          <a:p>
            <a:pPr algn="ctr">
              <a:lnSpc>
                <a:spcPct val="100000"/>
              </a:lnSpc>
              <a:tabLst>
                <a:tab pos="0" algn="l"/>
              </a:tabLst>
            </a:pPr>
            <a:r>
              <a:rPr lang="en" sz="1800" b="0" u="none" strike="noStrike">
                <a:solidFill>
                  <a:schemeClr val="accent3"/>
                </a:solidFill>
                <a:effectLst/>
                <a:uFillTx/>
                <a:latin typeface="Hammersmith One"/>
                <a:ea typeface="Hammersmith One"/>
              </a:rPr>
              <a:t>03</a:t>
            </a:r>
            <a:endParaRPr lang="en-US" sz="1800" b="0" u="none" strike="noStrike">
              <a:solidFill>
                <a:srgbClr val="FFFFFF"/>
              </a:solidFill>
              <a:effectLst/>
              <a:uFillTx/>
              <a:latin typeface="Arial"/>
            </a:endParaRPr>
          </a:p>
        </p:txBody>
      </p:sp>
      <p:sp>
        <p:nvSpPr>
          <p:cNvPr id="949" name="Google Shape;1374;p45"/>
          <p:cNvSpPr/>
          <p:nvPr/>
        </p:nvSpPr>
        <p:spPr>
          <a:xfrm rot="10800000">
            <a:off x="720360" y="4250880"/>
            <a:ext cx="3861000" cy="481320"/>
          </a:xfrm>
          <a:prstGeom prst="round1Rect">
            <a:avLst>
              <a:gd name="adj" fmla="val 50000"/>
            </a:avLst>
          </a:prstGeom>
          <a:solidFill>
            <a:srgbClr val="7BD9C1"/>
          </a:solidFill>
          <a:ln w="9525">
            <a:solidFill>
              <a:srgbClr val="7BD9C1"/>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50" name="Google Shape;1375;p45"/>
          <p:cNvSpPr/>
          <p:nvPr/>
        </p:nvSpPr>
        <p:spPr>
          <a:xfrm flipH="1">
            <a:off x="4230000" y="4141440"/>
            <a:ext cx="701640" cy="699120"/>
          </a:xfrm>
          <a:prstGeom prst="ellipse">
            <a:avLst/>
          </a:prstGeom>
          <a:solidFill>
            <a:schemeClr val="accent1"/>
          </a:solidFill>
          <a:ln w="19050">
            <a:solidFill>
              <a:srgbClr val="7BD9C1"/>
            </a:solidFill>
            <a:round/>
          </a:ln>
        </p:spPr>
        <p:style>
          <a:lnRef idx="0"/>
          <a:fillRef idx="0"/>
          <a:effectRef idx="0"/>
          <a:fontRef idx="minor"/>
        </p:style>
        <p:txBody>
          <a:bodyPr tIns="91440" bIns="91440" anchor="ctr">
            <a:noAutofit/>
          </a:bodyPr>
          <a:p>
            <a:endParaRPr lang="en-US" sz="1400" b="0" u="none" strike="noStrike">
              <a:solidFill>
                <a:srgbClr val="000000"/>
              </a:solidFill>
              <a:effectLst/>
              <a:uFillTx/>
              <a:latin typeface="Arial"/>
            </a:endParaRPr>
          </a:p>
        </p:txBody>
      </p:sp>
      <p:sp>
        <p:nvSpPr>
          <p:cNvPr id="951" name="Google Shape;1383;p45"/>
          <p:cNvSpPr/>
          <p:nvPr/>
        </p:nvSpPr>
        <p:spPr>
          <a:xfrm>
            <a:off x="1431720" y="4379040"/>
            <a:ext cx="1689480" cy="223920"/>
          </a:xfrm>
          <a:prstGeom prst="rect">
            <a:avLst/>
          </a:prstGeom>
          <a:noFill/>
          <a:ln w="0">
            <a:noFill/>
          </a:ln>
        </p:spPr>
        <p:style>
          <a:lnRef idx="0"/>
          <a:fillRef idx="0"/>
          <a:effectRef idx="0"/>
          <a:fontRef idx="minor"/>
        </p:style>
        <p:txBody>
          <a:bodyPr tIns="91440" bIns="91440" anchor="ctr">
            <a:noAutofit/>
          </a:bodyPr>
          <a:p>
            <a:pPr algn="ctr">
              <a:lnSpc>
                <a:spcPct val="100000"/>
              </a:lnSpc>
              <a:tabLst>
                <a:tab pos="0" algn="l"/>
              </a:tabLst>
            </a:pPr>
            <a:r>
              <a:rPr lang="en" sz="1800" b="0" u="none" strike="noStrike">
                <a:solidFill>
                  <a:schemeClr val="dk1"/>
                </a:solidFill>
                <a:effectLst/>
                <a:uFillTx/>
                <a:latin typeface="Hammersmith One"/>
                <a:ea typeface="Hammersmith One"/>
              </a:rPr>
              <a:t>No-Code</a:t>
            </a:r>
            <a:endParaRPr lang="en-US" sz="1800" b="0" u="none" strike="noStrike">
              <a:solidFill>
                <a:srgbClr val="FFFFFF"/>
              </a:solidFill>
              <a:effectLst/>
              <a:uFillTx/>
              <a:latin typeface="Arial"/>
            </a:endParaRPr>
          </a:p>
        </p:txBody>
      </p:sp>
      <p:sp>
        <p:nvSpPr>
          <p:cNvPr id="952" name="Google Shape;1385;p45"/>
          <p:cNvSpPr/>
          <p:nvPr/>
        </p:nvSpPr>
        <p:spPr>
          <a:xfrm flipH="1">
            <a:off x="1431000" y="1828800"/>
            <a:ext cx="1612440" cy="223920"/>
          </a:xfrm>
          <a:prstGeom prst="rect">
            <a:avLst/>
          </a:prstGeom>
          <a:noFill/>
          <a:ln w="0">
            <a:noFill/>
          </a:ln>
        </p:spPr>
        <p:style>
          <a:lnRef idx="0"/>
          <a:fillRef idx="0"/>
          <a:effectRef idx="0"/>
          <a:fontRef idx="minor"/>
        </p:style>
        <p:txBody>
          <a:bodyPr tIns="91440" bIns="91440" anchor="ctr">
            <a:noAutofit/>
          </a:bodyPr>
          <a:p>
            <a:pPr>
              <a:lnSpc>
                <a:spcPct val="100000"/>
              </a:lnSpc>
              <a:tabLst>
                <a:tab pos="0" algn="l"/>
              </a:tabLst>
            </a:pPr>
            <a:r>
              <a:rPr lang="en" sz="1700" b="0" u="none" strike="noStrike">
                <a:solidFill>
                  <a:schemeClr val="lt1"/>
                </a:solidFill>
                <a:effectLst/>
                <a:uFillTx/>
                <a:latin typeface="Hammersmith One"/>
                <a:ea typeface="Hammersmith One"/>
              </a:rPr>
              <a:t>Faster than coding</a:t>
            </a:r>
            <a:endParaRPr lang="en-US" sz="1700" b="0" u="none" strike="noStrike">
              <a:solidFill>
                <a:srgbClr val="FFFFFF"/>
              </a:solidFill>
              <a:effectLst/>
              <a:uFillTx/>
              <a:latin typeface="Arial"/>
            </a:endParaRPr>
          </a:p>
        </p:txBody>
      </p:sp>
      <p:sp>
        <p:nvSpPr>
          <p:cNvPr id="953" name="Google Shape;1386;p45"/>
          <p:cNvSpPr/>
          <p:nvPr/>
        </p:nvSpPr>
        <p:spPr>
          <a:xfrm flipH="1">
            <a:off x="941040" y="1562400"/>
            <a:ext cx="468720" cy="152640"/>
          </a:xfrm>
          <a:prstGeom prst="rect">
            <a:avLst/>
          </a:prstGeom>
          <a:noFill/>
          <a:ln w="0">
            <a:noFill/>
          </a:ln>
        </p:spPr>
        <p:style>
          <a:lnRef idx="0"/>
          <a:fillRef idx="0"/>
          <a:effectRef idx="0"/>
          <a:fontRef idx="minor"/>
        </p:style>
        <p:txBody>
          <a:bodyPr tIns="76320" bIns="76320" anchor="ctr">
            <a:noAutofit/>
          </a:bodyPr>
          <a:p>
            <a:pPr algn="ctr">
              <a:lnSpc>
                <a:spcPct val="100000"/>
              </a:lnSpc>
              <a:tabLst>
                <a:tab pos="0" algn="l"/>
              </a:tabLst>
            </a:pPr>
            <a:r>
              <a:rPr lang="en" sz="1800" b="0" u="none" strike="noStrike">
                <a:solidFill>
                  <a:schemeClr val="accent3"/>
                </a:solidFill>
                <a:effectLst/>
                <a:uFillTx/>
                <a:latin typeface="Hammersmith One"/>
                <a:ea typeface="Hammersmith One"/>
              </a:rPr>
              <a:t>01</a:t>
            </a:r>
            <a:endParaRPr lang="en-US" sz="1800" b="0" u="none" strike="noStrike">
              <a:solidFill>
                <a:srgbClr val="FFFFFF"/>
              </a:solidFill>
              <a:effectLst/>
              <a:uFillTx/>
              <a:latin typeface="Arial"/>
            </a:endParaRPr>
          </a:p>
        </p:txBody>
      </p:sp>
      <p:sp>
        <p:nvSpPr>
          <p:cNvPr id="954" name="Google Shape;1388;p45"/>
          <p:cNvSpPr/>
          <p:nvPr/>
        </p:nvSpPr>
        <p:spPr>
          <a:xfrm flipH="1">
            <a:off x="1431720" y="2627280"/>
            <a:ext cx="1800000" cy="490320"/>
          </a:xfrm>
          <a:prstGeom prst="rect">
            <a:avLst/>
          </a:prstGeom>
          <a:noFill/>
          <a:ln w="0">
            <a:noFill/>
          </a:ln>
        </p:spPr>
        <p:style>
          <a:lnRef idx="0"/>
          <a:fillRef idx="0"/>
          <a:effectRef idx="0"/>
          <a:fontRef idx="minor"/>
        </p:style>
        <p:txBody>
          <a:bodyPr tIns="91440" bIns="91440" anchor="ctr">
            <a:noAutofit/>
          </a:bodyPr>
          <a:p>
            <a:pPr>
              <a:lnSpc>
                <a:spcPct val="100000"/>
              </a:lnSpc>
              <a:tabLst>
                <a:tab pos="0" algn="l"/>
              </a:tabLst>
            </a:pPr>
            <a:r>
              <a:rPr lang="en" sz="1700" b="0" u="none" strike="noStrike">
                <a:solidFill>
                  <a:schemeClr val="lt1"/>
                </a:solidFill>
                <a:effectLst/>
                <a:uFillTx/>
                <a:latin typeface="Hammersmith One"/>
                <a:ea typeface="Hammersmith One"/>
              </a:rPr>
              <a:t>Easy to maintain</a:t>
            </a:r>
            <a:endParaRPr lang="en-US" sz="1700" b="0" u="none" strike="noStrike">
              <a:solidFill>
                <a:srgbClr val="FFFFFF"/>
              </a:solidFill>
              <a:effectLst/>
              <a:uFillTx/>
              <a:latin typeface="Arial"/>
            </a:endParaRPr>
          </a:p>
        </p:txBody>
      </p:sp>
      <p:sp>
        <p:nvSpPr>
          <p:cNvPr id="955" name="Google Shape;1389;p45"/>
          <p:cNvSpPr/>
          <p:nvPr/>
        </p:nvSpPr>
        <p:spPr>
          <a:xfrm flipH="1">
            <a:off x="941040" y="2535480"/>
            <a:ext cx="468720" cy="152640"/>
          </a:xfrm>
          <a:prstGeom prst="rect">
            <a:avLst/>
          </a:prstGeom>
          <a:noFill/>
          <a:ln w="0">
            <a:noFill/>
          </a:ln>
        </p:spPr>
        <p:style>
          <a:lnRef idx="0"/>
          <a:fillRef idx="0"/>
          <a:effectRef idx="0"/>
          <a:fontRef idx="minor"/>
        </p:style>
        <p:txBody>
          <a:bodyPr tIns="76320" bIns="76320" anchor="ctr">
            <a:noAutofit/>
          </a:bodyPr>
          <a:p>
            <a:pPr algn="ctr">
              <a:lnSpc>
                <a:spcPct val="100000"/>
              </a:lnSpc>
              <a:tabLst>
                <a:tab pos="0" algn="l"/>
              </a:tabLst>
            </a:pPr>
            <a:r>
              <a:rPr lang="en" sz="1800" b="0" u="none" strike="noStrike">
                <a:solidFill>
                  <a:schemeClr val="accent3"/>
                </a:solidFill>
                <a:effectLst/>
                <a:uFillTx/>
                <a:latin typeface="Hammersmith One"/>
                <a:ea typeface="Hammersmith One"/>
              </a:rPr>
              <a:t>02</a:t>
            </a:r>
            <a:endParaRPr lang="en-US" sz="1800" b="0" u="none" strike="noStrike">
              <a:solidFill>
                <a:srgbClr val="FFFFFF"/>
              </a:solidFill>
              <a:effectLst/>
              <a:uFillTx/>
              <a:latin typeface="Arial"/>
            </a:endParaRPr>
          </a:p>
        </p:txBody>
      </p:sp>
      <p:sp>
        <p:nvSpPr>
          <p:cNvPr id="956" name="Google Shape;1391;p45"/>
          <p:cNvSpPr/>
          <p:nvPr/>
        </p:nvSpPr>
        <p:spPr>
          <a:xfrm flipH="1">
            <a:off x="1431720" y="3606840"/>
            <a:ext cx="1821600" cy="424440"/>
          </a:xfrm>
          <a:prstGeom prst="rect">
            <a:avLst/>
          </a:prstGeom>
          <a:noFill/>
          <a:ln w="0">
            <a:noFill/>
          </a:ln>
        </p:spPr>
        <p:style>
          <a:lnRef idx="0"/>
          <a:fillRef idx="0"/>
          <a:effectRef idx="0"/>
          <a:fontRef idx="minor"/>
        </p:style>
        <p:txBody>
          <a:bodyPr tIns="91440" bIns="91440" anchor="ctr">
            <a:noAutofit/>
          </a:bodyPr>
          <a:p>
            <a:pPr>
              <a:lnSpc>
                <a:spcPct val="100000"/>
              </a:lnSpc>
              <a:tabLst>
                <a:tab pos="0" algn="l"/>
              </a:tabLst>
            </a:pPr>
            <a:r>
              <a:rPr lang="en" sz="1700" b="0" u="none" strike="noStrike">
                <a:solidFill>
                  <a:schemeClr val="lt1"/>
                </a:solidFill>
                <a:effectLst/>
                <a:uFillTx/>
                <a:latin typeface="Hammersmith One"/>
                <a:ea typeface="Hammersmith One"/>
              </a:rPr>
              <a:t>Automatic Updates</a:t>
            </a:r>
            <a:endParaRPr lang="en-US" sz="1700" b="0" u="none" strike="noStrike">
              <a:solidFill>
                <a:srgbClr val="FFFFFF"/>
              </a:solidFill>
              <a:effectLst/>
              <a:uFillTx/>
              <a:latin typeface="Arial"/>
            </a:endParaRPr>
          </a:p>
        </p:txBody>
      </p:sp>
      <p:sp>
        <p:nvSpPr>
          <p:cNvPr id="957" name="Google Shape;1392;p45"/>
          <p:cNvSpPr/>
          <p:nvPr/>
        </p:nvSpPr>
        <p:spPr>
          <a:xfrm flipH="1">
            <a:off x="941040" y="3464640"/>
            <a:ext cx="468720" cy="152640"/>
          </a:xfrm>
          <a:prstGeom prst="rect">
            <a:avLst/>
          </a:prstGeom>
          <a:noFill/>
          <a:ln w="0">
            <a:noFill/>
          </a:ln>
        </p:spPr>
        <p:style>
          <a:lnRef idx="0"/>
          <a:fillRef idx="0"/>
          <a:effectRef idx="0"/>
          <a:fontRef idx="minor"/>
        </p:style>
        <p:txBody>
          <a:bodyPr tIns="76320" bIns="76320" anchor="ctr">
            <a:noAutofit/>
          </a:bodyPr>
          <a:p>
            <a:pPr algn="ctr">
              <a:lnSpc>
                <a:spcPct val="100000"/>
              </a:lnSpc>
              <a:tabLst>
                <a:tab pos="0" algn="l"/>
              </a:tabLst>
            </a:pPr>
            <a:r>
              <a:rPr lang="en" sz="1800" b="0" u="none" strike="noStrike">
                <a:solidFill>
                  <a:schemeClr val="accent3"/>
                </a:solidFill>
                <a:effectLst/>
                <a:uFillTx/>
                <a:latin typeface="Hammersmith One"/>
                <a:ea typeface="Hammersmith One"/>
              </a:rPr>
              <a:t>03</a:t>
            </a:r>
            <a:endParaRPr lang="en-US" sz="18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SQL Starting Commands</a:t>
            </a:r>
            <a:endParaRPr lang="en-US" sz="3000" b="0" u="none" strike="noStrike">
              <a:solidFill>
                <a:srgbClr val="000000"/>
              </a:solidFill>
              <a:effectLst/>
              <a:uFillTx/>
              <a:latin typeface="Arial"/>
            </a:endParaRPr>
          </a:p>
        </p:txBody>
      </p:sp>
      <p:cxnSp>
        <p:nvCxnSpPr>
          <p:cNvPr id="405" name="Straight Arrow Connector 4"/>
          <p:cNvCxnSpPr/>
          <p:nvPr/>
        </p:nvCxnSpPr>
        <p:spPr>
          <a:xfrm>
            <a:off x="7092000" y="1879200"/>
            <a:ext cx="914760" cy="914760"/>
          </a:xfrm>
          <a:prstGeom prst="straightConnector1">
            <a:avLst/>
          </a:prstGeom>
          <a:ln>
            <a:solidFill>
              <a:srgbClr val="57496D"/>
            </a:solidFill>
            <a:round/>
            <a:tailEnd len="med" type="triangle" w="med"/>
          </a:ln>
        </p:spPr>
      </p:cxnSp>
      <p:sp>
        <p:nvSpPr>
          <p:cNvPr id="406" name="TextBox 2"/>
          <p:cNvSpPr/>
          <p:nvPr/>
        </p:nvSpPr>
        <p:spPr>
          <a:xfrm>
            <a:off x="947880" y="1536120"/>
            <a:ext cx="5652000" cy="138456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CREATE DATABASE Project1;</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USE Project1;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SCHEMA p1;</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407" name="Arrow: Right 9"/>
          <p:cNvSpPr/>
          <p:nvPr/>
        </p:nvSpPr>
        <p:spPr>
          <a:xfrm flipH="1">
            <a:off x="3773160" y="153612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p>
            <a:endParaRPr lang="en-US" sz="1400" b="0" u="none" strike="noStrike">
              <a:solidFill>
                <a:schemeClr val="lt1"/>
              </a:solidFill>
              <a:effectLst/>
              <a:uFillTx/>
              <a:latin typeface="Arial"/>
            </a:endParaRPr>
          </a:p>
        </p:txBody>
      </p:sp>
      <p:sp>
        <p:nvSpPr>
          <p:cNvPr id="408" name="Arrow: Right 10"/>
          <p:cNvSpPr/>
          <p:nvPr/>
        </p:nvSpPr>
        <p:spPr>
          <a:xfrm flipH="1">
            <a:off x="3773160" y="198432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p>
            <a:endParaRPr lang="en-US" sz="1400" b="0" u="none" strike="noStrike">
              <a:solidFill>
                <a:schemeClr val="lt1"/>
              </a:solidFill>
              <a:effectLst/>
              <a:uFillTx/>
              <a:latin typeface="Arial"/>
            </a:endParaRPr>
          </a:p>
        </p:txBody>
      </p:sp>
      <p:sp>
        <p:nvSpPr>
          <p:cNvPr id="409" name="Arrow: Right 11"/>
          <p:cNvSpPr/>
          <p:nvPr/>
        </p:nvSpPr>
        <p:spPr>
          <a:xfrm flipH="1">
            <a:off x="3773160" y="245304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p>
            <a:endParaRPr lang="en-US" sz="1400" b="0" u="none" strike="noStrike">
              <a:solidFill>
                <a:schemeClr val="lt1"/>
              </a:solidFill>
              <a:effectLst/>
              <a:uFillTx/>
              <a:latin typeface="Arial"/>
            </a:endParaRPr>
          </a:p>
        </p:txBody>
      </p:sp>
      <p:sp>
        <p:nvSpPr>
          <p:cNvPr id="410" name="TextBox 12"/>
          <p:cNvSpPr/>
          <p:nvPr/>
        </p:nvSpPr>
        <p:spPr>
          <a:xfrm>
            <a:off x="4177080" y="1510200"/>
            <a:ext cx="4561920" cy="307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A Database houses tables.</a:t>
            </a:r>
            <a:endParaRPr lang="en-US" sz="1400" b="0" u="none" strike="noStrike">
              <a:solidFill>
                <a:srgbClr val="FFFFFF"/>
              </a:solidFill>
              <a:effectLst/>
              <a:uFillTx/>
              <a:latin typeface="Arial"/>
            </a:endParaRPr>
          </a:p>
        </p:txBody>
      </p:sp>
      <p:sp>
        <p:nvSpPr>
          <p:cNvPr id="411" name="TextBox 13"/>
          <p:cNvSpPr/>
          <p:nvPr/>
        </p:nvSpPr>
        <p:spPr>
          <a:xfrm>
            <a:off x="4177080" y="1955160"/>
            <a:ext cx="4316760" cy="30744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Switch to a target database to issue commands.</a:t>
            </a:r>
            <a:endParaRPr lang="en-US" sz="1400" b="0" u="none" strike="noStrike">
              <a:solidFill>
                <a:srgbClr val="FFFFFF"/>
              </a:solidFill>
              <a:effectLst/>
              <a:uFillTx/>
              <a:latin typeface="Arial"/>
            </a:endParaRPr>
          </a:p>
        </p:txBody>
      </p:sp>
      <p:sp>
        <p:nvSpPr>
          <p:cNvPr id="412" name="TextBox 14"/>
          <p:cNvSpPr/>
          <p:nvPr/>
        </p:nvSpPr>
        <p:spPr>
          <a:xfrm>
            <a:off x="4177080" y="2364840"/>
            <a:ext cx="4316760" cy="20311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400" b="0" u="none" strike="noStrike">
                <a:solidFill>
                  <a:schemeClr val="lt1"/>
                </a:solidFill>
                <a:effectLst/>
                <a:uFillTx/>
                <a:latin typeface="Arial"/>
                <a:ea typeface="Arial"/>
              </a:rPr>
              <a:t>Creates a schema, which holds our tables and other configuration data which may be placed inside. This is a Microsoft SQL Server feature specifically and shouldn’t be confused with the broader term ‘database schema’.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 schema in Microsoft SQL Server may also have security rules applied. I.e. database users may have varying levels of access to tables &amp; queries.</a:t>
            </a:r>
            <a:endParaRPr lang="en-US" sz="1400" b="0" u="none" strike="noStrik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p>
            <a:pPr indent="0" algn="ctr">
              <a:lnSpc>
                <a:spcPct val="100000"/>
              </a:lnSpc>
              <a:buNone/>
            </a:pPr>
            <a:r>
              <a:rPr lang="en-US" sz="3000" b="0" u="none" strike="noStrike">
                <a:solidFill>
                  <a:srgbClr val="FF8B7B"/>
                </a:solidFill>
                <a:effectLst/>
                <a:uFillTx/>
                <a:latin typeface="Hammersmith One"/>
                <a:ea typeface="Hammersmith One"/>
              </a:rPr>
              <a:t>SQL Starting Commands</a:t>
            </a:r>
            <a:endParaRPr lang="en-US" sz="3000" b="0" u="none" strike="noStrike">
              <a:solidFill>
                <a:srgbClr val="000000"/>
              </a:solidFill>
              <a:effectLst/>
              <a:uFillTx/>
              <a:latin typeface="Arial"/>
            </a:endParaRPr>
          </a:p>
        </p:txBody>
      </p:sp>
      <p:cxnSp>
        <p:nvCxnSpPr>
          <p:cNvPr id="414" name="Straight Arrow Connector 4"/>
          <p:cNvCxnSpPr/>
          <p:nvPr/>
        </p:nvCxnSpPr>
        <p:spPr>
          <a:xfrm>
            <a:off x="7092000" y="1879200"/>
            <a:ext cx="914760" cy="914760"/>
          </a:xfrm>
          <a:prstGeom prst="straightConnector1">
            <a:avLst/>
          </a:prstGeom>
          <a:ln>
            <a:solidFill>
              <a:srgbClr val="57496D"/>
            </a:solidFill>
            <a:round/>
            <a:tailEnd len="med" type="triangle" w="med"/>
          </a:ln>
        </p:spPr>
      </p:cxnSp>
      <p:sp>
        <p:nvSpPr>
          <p:cNvPr id="415" name="TextBox 3"/>
          <p:cNvSpPr/>
          <p:nvPr/>
        </p:nvSpPr>
        <p:spPr>
          <a:xfrm>
            <a:off x="3584520" y="919440"/>
            <a:ext cx="2184840" cy="307440"/>
          </a:xfrm>
          <a:prstGeom prst="rect">
            <a:avLst/>
          </a:prstGeom>
          <a:noFill/>
          <a:ln w="0">
            <a:noFill/>
          </a:ln>
        </p:spPr>
        <p:style>
          <a:lnRef idx="0"/>
          <a:fillRef idx="0"/>
          <a:effectRef idx="0"/>
          <a:fontRef idx="minor"/>
        </p:style>
        <p:txBody>
          <a:bodyPr wrap="none" lIns="90000" tIns="45000" rIns="90000" bIns="45000" anchor="t">
            <a:spAutoFit/>
          </a:bodyPr>
          <a:p>
            <a:pPr>
              <a:lnSpc>
                <a:spcPct val="100000"/>
              </a:lnSpc>
            </a:pPr>
            <a:r>
              <a:rPr lang="en-US" sz="1400" b="0" u="sng" strike="noStrike">
                <a:solidFill>
                  <a:schemeClr val="lt1"/>
                </a:solidFill>
                <a:effectLst/>
                <a:uFillTx/>
                <a:latin typeface="Arial"/>
                <a:ea typeface="Arial"/>
                <a:hlinkClick r:id="rId1"/>
              </a:rPr>
              <a:t>SQL Datatype Reference</a:t>
            </a:r>
            <a:endParaRPr lang="en-US" sz="1400" b="0" u="none" strike="noStrike">
              <a:solidFill>
                <a:srgbClr val="FFFFFF"/>
              </a:solidFill>
              <a:effectLst/>
              <a:uFillTx/>
              <a:latin typeface="Arial"/>
            </a:endParaRPr>
          </a:p>
        </p:txBody>
      </p:sp>
      <p:sp>
        <p:nvSpPr>
          <p:cNvPr id="416" name="TextBox 5"/>
          <p:cNvSpPr/>
          <p:nvPr/>
        </p:nvSpPr>
        <p:spPr>
          <a:xfrm>
            <a:off x="2999520" y="2986560"/>
            <a:ext cx="3354840" cy="1723320"/>
          </a:xfrm>
          <a:prstGeom prst="rect">
            <a:avLst/>
          </a:prstGeom>
          <a:noFill/>
          <a:ln w="0">
            <a:noFill/>
          </a:ln>
        </p:spPr>
        <p:style>
          <a:lnRef idx="0"/>
          <a:fillRef idx="0"/>
          <a:effectRef idx="0"/>
          <a:fontRef idx="minor"/>
        </p:style>
        <p:txBody>
          <a:bodyPr lIns="90000" tIns="45000" rIns="90000" bIns="45000" anchor="t">
            <a:spAutoFit/>
          </a:bodyPr>
          <a:p>
            <a:pPr>
              <a:lnSpc>
                <a:spcPct val="100000"/>
              </a:lnSpc>
            </a:pPr>
            <a:r>
              <a:rPr lang="en-US" sz="1600" b="0" u="none" strike="noStrike">
                <a:solidFill>
                  <a:schemeClr val="accent3"/>
                </a:solidFill>
                <a:effectLst/>
                <a:uFillTx/>
                <a:latin typeface="Arial"/>
                <a:ea typeface="Arial"/>
              </a:rPr>
              <a:t>SQL Constraints </a:t>
            </a:r>
            <a:r>
              <a:rPr lang="en-US" sz="1600" b="0" u="none" strike="noStrike">
                <a:solidFill>
                  <a:schemeClr val="lt1"/>
                </a:solidFill>
                <a:effectLst/>
                <a:uFillTx/>
                <a:latin typeface="Arial"/>
                <a:ea typeface="Arial"/>
              </a:rPr>
              <a:t>specify rules for data in a table. </a:t>
            </a:r>
            <a:endParaRPr lang="en-US" sz="16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200" b="0" u="none" strike="noStrike">
                <a:solidFill>
                  <a:schemeClr val="accent3"/>
                </a:solidFill>
                <a:effectLst/>
                <a:uFillTx/>
                <a:latin typeface="Arial"/>
                <a:ea typeface="Arial"/>
              </a:rPr>
              <a:t>PRIMARY KEY </a:t>
            </a:r>
            <a:r>
              <a:rPr lang="en-US" sz="1200" b="0" u="none" strike="noStrike">
                <a:solidFill>
                  <a:schemeClr val="lt1"/>
                </a:solidFill>
                <a:effectLst/>
                <a:uFillTx/>
                <a:latin typeface="Arial"/>
                <a:ea typeface="Arial"/>
              </a:rPr>
              <a:t>= combo of ‘NOT NULL’ and ‘UNIQUE’. </a:t>
            </a:r>
            <a:endParaRPr lang="en-US" sz="1200" b="0" u="none" strike="noStrike">
              <a:solidFill>
                <a:srgbClr val="FFFFFF"/>
              </a:solidFill>
              <a:effectLst/>
              <a:uFillTx/>
              <a:latin typeface="Arial"/>
            </a:endParaRPr>
          </a:p>
          <a:p>
            <a:pPr>
              <a:lnSpc>
                <a:spcPct val="100000"/>
              </a:lnSpc>
            </a:pPr>
            <a:endParaRPr lang="en-US" sz="1200" b="0" u="none" strike="noStrike">
              <a:solidFill>
                <a:srgbClr val="FFFFFF"/>
              </a:solidFill>
              <a:effectLst/>
              <a:uFillTx/>
              <a:latin typeface="Arial"/>
            </a:endParaRPr>
          </a:p>
          <a:p>
            <a:pPr>
              <a:lnSpc>
                <a:spcPct val="100000"/>
              </a:lnSpc>
            </a:pPr>
            <a:r>
              <a:rPr lang="en-US" sz="1200" b="0" u="none" strike="noStrike">
                <a:solidFill>
                  <a:schemeClr val="accent3"/>
                </a:solidFill>
                <a:effectLst/>
                <a:uFillTx/>
                <a:latin typeface="Arial"/>
                <a:ea typeface="Arial"/>
              </a:rPr>
              <a:t>IDENTITY</a:t>
            </a:r>
            <a:r>
              <a:rPr lang="en-US" sz="1200" b="0" u="none" strike="noStrike">
                <a:solidFill>
                  <a:schemeClr val="lt1"/>
                </a:solidFill>
                <a:effectLst/>
                <a:uFillTx/>
                <a:latin typeface="Arial"/>
                <a:ea typeface="Arial"/>
              </a:rPr>
              <a:t> = Generates ids by incrementing numbers</a:t>
            </a:r>
            <a:endParaRPr lang="en-US" sz="1200" b="0" u="none" strike="noStrike">
              <a:solidFill>
                <a:srgbClr val="FFFFFF"/>
              </a:solidFill>
              <a:effectLst/>
              <a:uFillTx/>
              <a:latin typeface="Arial"/>
            </a:endParaRPr>
          </a:p>
        </p:txBody>
      </p:sp>
      <p:pic>
        <p:nvPicPr>
          <p:cNvPr id="417" name="Picture 8"/>
          <p:cNvPicPr/>
          <p:nvPr/>
        </p:nvPicPr>
        <p:blipFill>
          <a:blip r:embed="rId2"/>
          <a:stretch/>
        </p:blipFill>
        <p:spPr>
          <a:xfrm>
            <a:off x="2166480" y="1349640"/>
            <a:ext cx="4829400" cy="151416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reative Sales Strategy by Slidesgo">
  <a:themeElements>
    <a:clrScheme name="Simple Light">
      <a:dk1>
        <a:srgbClr val="EEEEEE"/>
      </a:dk1>
      <a:lt1>
        <a:srgbClr val="FFFFFF"/>
      </a:lt1>
      <a:dk2>
        <a:srgbClr val="216755"/>
      </a:dk2>
      <a:lt2>
        <a:srgbClr val="2F9C80"/>
      </a:lt2>
      <a:accent1>
        <a:srgbClr val="594C6F"/>
      </a:accent1>
      <a:accent2>
        <a:srgbClr val="2FC09B"/>
      </a:accent2>
      <a:accent3>
        <a:srgbClr val="FF8B7B"/>
      </a:accent3>
      <a:accent4>
        <a:srgbClr val="B7B7B7"/>
      </a:accent4>
      <a:accent5>
        <a:srgbClr val="7BD9C1"/>
      </a:accent5>
      <a:accent6>
        <a:srgbClr val="C3FFF0"/>
      </a:accent6>
      <a:hlink>
        <a:srgbClr val="FFFEFE"/>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48288</TotalTime>
  <Application>LibreOffice/26.2.0.3$Linux_X86_64 LibreOffice_project/afbbd0df0edb6d40b450b0337ac646b0913a760c</Application>
  <AppVersion>15.0000</AppVersion>
  <Words>3681</Words>
  <Paragraphs>493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2026-02-09T20:12:25Z</dcterms:modified>
  <cp:revision>19</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12</vt:i4>
  </property>
  <property fmtid="{D5CDD505-2E9C-101B-9397-08002B2CF9AE}" pid="3" name="Notes">
    <vt:i4>38</vt:i4>
  </property>
  <property fmtid="{D5CDD505-2E9C-101B-9397-08002B2CF9AE}" pid="4" name="PresentationFormat">
    <vt:lpwstr>On-screen Show (16:9)</vt:lpwstr>
  </property>
  <property fmtid="{D5CDD505-2E9C-101B-9397-08002B2CF9AE}" pid="5" name="Slides">
    <vt:i4>65</vt:i4>
  </property>
</Properties>
</file>